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667" r:id="rId2"/>
    <p:sldMasterId id="2147483663" r:id="rId3"/>
    <p:sldMasterId id="2147483665" r:id="rId4"/>
  </p:sldMasterIdLst>
  <p:notesMasterIdLst>
    <p:notesMasterId r:id="rId9"/>
  </p:notesMasterIdLst>
  <p:handoutMasterIdLst>
    <p:handoutMasterId r:id="rId10"/>
  </p:handoutMasterIdLst>
  <p:sldIdLst>
    <p:sldId id="341" r:id="rId5"/>
    <p:sldId id="342" r:id="rId6"/>
    <p:sldId id="344" r:id="rId7"/>
    <p:sldId id="34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602"/>
    <a:srgbClr val="F0AC02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249" autoAdjust="0"/>
    <p:restoredTop sz="94530" autoAdjust="0"/>
  </p:normalViewPr>
  <p:slideViewPr>
    <p:cSldViewPr>
      <p:cViewPr>
        <p:scale>
          <a:sx n="80" d="100"/>
          <a:sy n="80" d="100"/>
        </p:scale>
        <p:origin x="-594" y="-48"/>
      </p:cViewPr>
      <p:guideLst>
        <p:guide orient="horz" pos="3714"/>
        <p:guide orient="horz" pos="429"/>
        <p:guide orient="horz" pos="947"/>
        <p:guide orient="horz" pos="3430"/>
        <p:guide orient="horz" pos="845"/>
        <p:guide orient="horz" pos="3866"/>
        <p:guide pos="358"/>
        <p:guide pos="5405"/>
        <p:guide pos="31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33EC82-7687-468A-9A99-AACDCD2A08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51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A7EAA2-DB24-468F-B48A-348EEAD96E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4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6100" y="608013"/>
            <a:ext cx="5754688" cy="1236662"/>
          </a:xfrm>
        </p:spPr>
        <p:txBody>
          <a:bodyPr anchor="t"/>
          <a:lstStyle>
            <a:lvl1pPr>
              <a:lnSpc>
                <a:spcPct val="85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sp>
        <p:nvSpPr>
          <p:cNvPr id="399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65150" y="2097088"/>
            <a:ext cx="4511675" cy="755650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4475" y="6253163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2014-04-09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723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495AF5-297C-4CCF-809A-0F1212A6261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5516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382588"/>
            <a:ext cx="2057400" cy="571023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69900" y="382588"/>
            <a:ext cx="6021388" cy="5710237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684A37-4B51-43D4-A849-D47B8746891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5904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12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99363" name="Freeform 3"/>
          <p:cNvSpPr>
            <a:spLocks/>
          </p:cNvSpPr>
          <p:nvPr userDrawn="1"/>
        </p:nvSpPr>
        <p:spPr bwMode="auto">
          <a:xfrm>
            <a:off x="358775" y="355600"/>
            <a:ext cx="8432800" cy="6146800"/>
          </a:xfrm>
          <a:custGeom>
            <a:avLst/>
            <a:gdLst>
              <a:gd name="T0" fmla="*/ 3786 w 5312"/>
              <a:gd name="T1" fmla="*/ 3872 h 3872"/>
              <a:gd name="T2" fmla="*/ 5104 w 5312"/>
              <a:gd name="T3" fmla="*/ 3872 h 3872"/>
              <a:gd name="T4" fmla="*/ 5275 w 5312"/>
              <a:gd name="T5" fmla="*/ 3872 h 3872"/>
              <a:gd name="T6" fmla="*/ 5311 w 5312"/>
              <a:gd name="T7" fmla="*/ 3828 h 3872"/>
              <a:gd name="T8" fmla="*/ 5311 w 5312"/>
              <a:gd name="T9" fmla="*/ 3775 h 3872"/>
              <a:gd name="T10" fmla="*/ 5312 w 5312"/>
              <a:gd name="T11" fmla="*/ 0 h 3872"/>
              <a:gd name="T12" fmla="*/ 0 w 5312"/>
              <a:gd name="T13" fmla="*/ 0 h 3872"/>
              <a:gd name="T14" fmla="*/ 0 w 5312"/>
              <a:gd name="T15" fmla="*/ 3632 h 3872"/>
              <a:gd name="T16" fmla="*/ 3786 w 5312"/>
              <a:gd name="T17" fmla="*/ 3632 h 3872"/>
              <a:gd name="T18" fmla="*/ 3786 w 5312"/>
              <a:gd name="T19" fmla="*/ 3872 h 3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12" h="3872">
                <a:moveTo>
                  <a:pt x="3786" y="3872"/>
                </a:moveTo>
                <a:lnTo>
                  <a:pt x="5104" y="3872"/>
                </a:lnTo>
                <a:lnTo>
                  <a:pt x="5275" y="3872"/>
                </a:lnTo>
                <a:cubicBezTo>
                  <a:pt x="5307" y="3870"/>
                  <a:pt x="5311" y="3853"/>
                  <a:pt x="5311" y="3828"/>
                </a:cubicBezTo>
                <a:lnTo>
                  <a:pt x="5311" y="3775"/>
                </a:lnTo>
                <a:lnTo>
                  <a:pt x="5312" y="0"/>
                </a:lnTo>
                <a:lnTo>
                  <a:pt x="0" y="0"/>
                </a:lnTo>
                <a:lnTo>
                  <a:pt x="0" y="3632"/>
                </a:lnTo>
                <a:lnTo>
                  <a:pt x="3786" y="3632"/>
                </a:lnTo>
                <a:lnTo>
                  <a:pt x="3786" y="3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6100" y="608013"/>
            <a:ext cx="5754688" cy="1236662"/>
          </a:xfrm>
        </p:spPr>
        <p:txBody>
          <a:bodyPr anchor="t"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CLICK TO EDIT MASTER TITLE STYLE</a:t>
            </a:r>
            <a:endParaRPr lang="sv-SE" noProof="0" dirty="0" smtClean="0"/>
          </a:p>
        </p:txBody>
      </p:sp>
      <p:sp>
        <p:nvSpPr>
          <p:cNvPr id="399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65150" y="2097088"/>
            <a:ext cx="4511675" cy="755650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ct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</a:t>
            </a:r>
            <a:r>
              <a:rPr lang="sv-SE" noProof="0" dirty="0" err="1" smtClean="0"/>
              <a:t>subtitle</a:t>
            </a:r>
            <a:r>
              <a:rPr lang="sv-SE" noProof="0" dirty="0" smtClean="0"/>
              <a:t> style</a:t>
            </a:r>
          </a:p>
        </p:txBody>
      </p:sp>
      <p:grpSp>
        <p:nvGrpSpPr>
          <p:cNvPr id="399366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7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9368" name="Rectangle 8"/>
            <p:cNvSpPr>
              <a:spLocks noChangeArrowheads="1"/>
            </p:cNvSpPr>
            <p:nvPr userDrawn="1"/>
          </p:nvSpPr>
          <p:spPr bwMode="auto">
            <a:xfrm>
              <a:off x="5537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9369" name="Rectangle 9"/>
            <p:cNvSpPr>
              <a:spLocks noChangeArrowheads="1"/>
            </p:cNvSpPr>
            <p:nvPr userDrawn="1"/>
          </p:nvSpPr>
          <p:spPr bwMode="auto">
            <a:xfrm rot="-5400000">
              <a:off x="2768" y="-2768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9370" name="Rectangle 10"/>
            <p:cNvSpPr>
              <a:spLocks noChangeArrowheads="1"/>
            </p:cNvSpPr>
            <p:nvPr userDrawn="1"/>
          </p:nvSpPr>
          <p:spPr bwMode="auto">
            <a:xfrm rot="-5400000">
              <a:off x="2768" y="1329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9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4475" y="62424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2014-04-09</a:t>
            </a:r>
            <a:endParaRPr lang="sv-SE"/>
          </a:p>
        </p:txBody>
      </p:sp>
      <p:sp>
        <p:nvSpPr>
          <p:cNvPr id="399372" name="Freeform 12"/>
          <p:cNvSpPr>
            <a:spLocks/>
          </p:cNvSpPr>
          <p:nvPr userDrawn="1"/>
        </p:nvSpPr>
        <p:spPr bwMode="auto">
          <a:xfrm>
            <a:off x="6438900" y="5635625"/>
            <a:ext cx="2286000" cy="796925"/>
          </a:xfrm>
          <a:custGeom>
            <a:avLst/>
            <a:gdLst>
              <a:gd name="T0" fmla="*/ 0 w 1440"/>
              <a:gd name="T1" fmla="*/ 502 h 502"/>
              <a:gd name="T2" fmla="*/ 1245 w 1440"/>
              <a:gd name="T3" fmla="*/ 502 h 502"/>
              <a:gd name="T4" fmla="*/ 1405 w 1440"/>
              <a:gd name="T5" fmla="*/ 502 h 502"/>
              <a:gd name="T6" fmla="*/ 1439 w 1440"/>
              <a:gd name="T7" fmla="*/ 458 h 502"/>
              <a:gd name="T8" fmla="*/ 1439 w 1440"/>
              <a:gd name="T9" fmla="*/ 405 h 502"/>
              <a:gd name="T10" fmla="*/ 1440 w 1440"/>
              <a:gd name="T11" fmla="*/ 0 h 502"/>
              <a:gd name="T12" fmla="*/ 0 w 1440"/>
              <a:gd name="T13" fmla="*/ 0 h 502"/>
              <a:gd name="T14" fmla="*/ 0 w 1440"/>
              <a:gd name="T15" fmla="*/ 502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0" h="502">
                <a:moveTo>
                  <a:pt x="0" y="502"/>
                </a:moveTo>
                <a:lnTo>
                  <a:pt x="1245" y="502"/>
                </a:lnTo>
                <a:lnTo>
                  <a:pt x="1405" y="502"/>
                </a:lnTo>
                <a:cubicBezTo>
                  <a:pt x="1435" y="500"/>
                  <a:pt x="1439" y="483"/>
                  <a:pt x="1439" y="458"/>
                </a:cubicBezTo>
                <a:lnTo>
                  <a:pt x="1439" y="405"/>
                </a:lnTo>
                <a:lnTo>
                  <a:pt x="1440" y="0"/>
                </a:lnTo>
                <a:lnTo>
                  <a:pt x="0" y="0"/>
                </a:lnTo>
                <a:lnTo>
                  <a:pt x="0" y="5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" name="txtAssignmentNo"/>
          <p:cNvSpPr txBox="1"/>
          <p:nvPr userDrawn="1"/>
        </p:nvSpPr>
        <p:spPr>
          <a:xfrm>
            <a:off x="2771800" y="6242400"/>
            <a:ext cx="2122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2"/>
                </a:solidFill>
              </a:rPr>
              <a:t> </a:t>
            </a:r>
            <a:endParaRPr lang="en-GB" sz="1200" dirty="0">
              <a:solidFill>
                <a:schemeClr val="bg2"/>
              </a:solidFill>
            </a:endParaRPr>
          </a:p>
        </p:txBody>
      </p:sp>
      <p:pic>
        <p:nvPicPr>
          <p:cNvPr id="3" name="WSPLogo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13" y="5708650"/>
            <a:ext cx="2133600" cy="6731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85A28-155A-4392-960B-A315E55CD41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8396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6B0FF1-F0C0-4340-A9A6-39151F90EEA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255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9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60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30373B-CE62-4447-9F9A-D1BAE23B989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194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2B69D-B922-424A-890F-02BED56A75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894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A03EB7-8766-47A6-B120-84B320E9BFA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831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57B63B-AAFF-43EB-9186-25F0465AE0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345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569371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D4D937-33AF-40FD-A900-F225AF5FD77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065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85A28-155A-4392-960B-A315E55CD41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2066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E0888-B9B7-4C7F-919F-F07CE02762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118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495AF5-297C-4CCF-809A-0F1212A6261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7785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382588"/>
            <a:ext cx="2057400" cy="571023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69900" y="382588"/>
            <a:ext cx="6021388" cy="5710237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684A37-4B51-43D4-A849-D47B8746891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593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TitleP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30"/>
          <a:stretch>
            <a:fillRect/>
          </a:stretch>
        </p:blipFill>
        <p:spPr>
          <a:xfrm>
            <a:off x="323849" y="379413"/>
            <a:ext cx="8496300" cy="6125344"/>
          </a:xfrm>
          <a:prstGeom prst="rect">
            <a:avLst/>
          </a:prstGeom>
        </p:spPr>
      </p:pic>
      <p:sp>
        <p:nvSpPr>
          <p:cNvPr id="395266" name="Freeform 2"/>
          <p:cNvSpPr>
            <a:spLocks/>
          </p:cNvSpPr>
          <p:nvPr userDrawn="1"/>
        </p:nvSpPr>
        <p:spPr bwMode="auto">
          <a:xfrm>
            <a:off x="3851275" y="622300"/>
            <a:ext cx="4730750" cy="2730500"/>
          </a:xfrm>
          <a:custGeom>
            <a:avLst/>
            <a:gdLst>
              <a:gd name="T0" fmla="*/ 1655 w 2980"/>
              <a:gd name="T1" fmla="*/ 1718 h 1720"/>
              <a:gd name="T2" fmla="*/ 2773 w 2980"/>
              <a:gd name="T3" fmla="*/ 1720 h 1720"/>
              <a:gd name="T4" fmla="*/ 2944 w 2980"/>
              <a:gd name="T5" fmla="*/ 1720 h 1720"/>
              <a:gd name="T6" fmla="*/ 2980 w 2980"/>
              <a:gd name="T7" fmla="*/ 1676 h 1720"/>
              <a:gd name="T8" fmla="*/ 2980 w 2980"/>
              <a:gd name="T9" fmla="*/ 1623 h 1720"/>
              <a:gd name="T10" fmla="*/ 2980 w 2980"/>
              <a:gd name="T11" fmla="*/ 0 h 1720"/>
              <a:gd name="T12" fmla="*/ 0 w 2980"/>
              <a:gd name="T13" fmla="*/ 0 h 1720"/>
              <a:gd name="T14" fmla="*/ 1 w 2980"/>
              <a:gd name="T15" fmla="*/ 1440 h 1720"/>
              <a:gd name="T16" fmla="*/ 1656 w 2980"/>
              <a:gd name="T17" fmla="*/ 1440 h 1720"/>
              <a:gd name="T18" fmla="*/ 1655 w 2980"/>
              <a:gd name="T19" fmla="*/ 1718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0" h="1720">
                <a:moveTo>
                  <a:pt x="1655" y="1718"/>
                </a:moveTo>
                <a:lnTo>
                  <a:pt x="2773" y="1720"/>
                </a:lnTo>
                <a:lnTo>
                  <a:pt x="2944" y="1720"/>
                </a:lnTo>
                <a:cubicBezTo>
                  <a:pt x="2976" y="1718"/>
                  <a:pt x="2980" y="1701"/>
                  <a:pt x="2980" y="1676"/>
                </a:cubicBezTo>
                <a:lnTo>
                  <a:pt x="2980" y="1623"/>
                </a:lnTo>
                <a:lnTo>
                  <a:pt x="2980" y="0"/>
                </a:lnTo>
                <a:lnTo>
                  <a:pt x="0" y="0"/>
                </a:lnTo>
                <a:lnTo>
                  <a:pt x="1" y="1440"/>
                </a:lnTo>
                <a:lnTo>
                  <a:pt x="1656" y="1440"/>
                </a:lnTo>
                <a:lnTo>
                  <a:pt x="1655" y="1718"/>
                </a:lnTo>
                <a:close/>
              </a:path>
            </a:pathLst>
          </a:custGeom>
          <a:solidFill>
            <a:schemeClr val="accent1">
              <a:alpha val="8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395267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5268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5269" name="Rectangle 5"/>
            <p:cNvSpPr>
              <a:spLocks noChangeArrowheads="1"/>
            </p:cNvSpPr>
            <p:nvPr userDrawn="1"/>
          </p:nvSpPr>
          <p:spPr bwMode="auto">
            <a:xfrm>
              <a:off x="5537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5270" name="Rectangle 6"/>
            <p:cNvSpPr>
              <a:spLocks noChangeArrowheads="1"/>
            </p:cNvSpPr>
            <p:nvPr userDrawn="1"/>
          </p:nvSpPr>
          <p:spPr bwMode="auto">
            <a:xfrm rot="-5400000">
              <a:off x="2768" y="-2768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5271" name="Rectangle 7"/>
            <p:cNvSpPr>
              <a:spLocks noChangeArrowheads="1"/>
            </p:cNvSpPr>
            <p:nvPr userDrawn="1"/>
          </p:nvSpPr>
          <p:spPr bwMode="auto">
            <a:xfrm rot="-5400000">
              <a:off x="2768" y="1329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5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13188" y="741363"/>
            <a:ext cx="4464050" cy="849312"/>
          </a:xfrm>
        </p:spPr>
        <p:txBody>
          <a:bodyPr/>
          <a:lstStyle>
            <a:lvl1pPr>
              <a:lnSpc>
                <a:spcPct val="85000"/>
              </a:lnSpc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CLICK TO EDIT MASTER TITLE STYLE</a:t>
            </a:r>
          </a:p>
        </p:txBody>
      </p:sp>
      <p:sp>
        <p:nvSpPr>
          <p:cNvPr id="395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1635125"/>
            <a:ext cx="4464050" cy="569739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ct val="0"/>
              </a:spcBef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</a:t>
            </a:r>
            <a:r>
              <a:rPr lang="sv-SE" noProof="0" dirty="0" err="1" smtClean="0"/>
              <a:t>subtitle</a:t>
            </a:r>
            <a:r>
              <a:rPr lang="sv-SE" noProof="0" dirty="0" smtClean="0"/>
              <a:t> style</a:t>
            </a:r>
          </a:p>
        </p:txBody>
      </p:sp>
      <p:sp>
        <p:nvSpPr>
          <p:cNvPr id="39527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24000" y="2492895"/>
            <a:ext cx="2133600" cy="25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2014-04-09</a:t>
            </a:r>
            <a:endParaRPr lang="sv-SE"/>
          </a:p>
        </p:txBody>
      </p:sp>
      <p:sp>
        <p:nvSpPr>
          <p:cNvPr id="395275" name="Freeform 11"/>
          <p:cNvSpPr>
            <a:spLocks/>
          </p:cNvSpPr>
          <p:nvPr userDrawn="1"/>
        </p:nvSpPr>
        <p:spPr bwMode="auto">
          <a:xfrm>
            <a:off x="6545263" y="2595563"/>
            <a:ext cx="1979612" cy="693737"/>
          </a:xfrm>
          <a:custGeom>
            <a:avLst/>
            <a:gdLst>
              <a:gd name="T0" fmla="*/ 0 w 1247"/>
              <a:gd name="T1" fmla="*/ 435 h 437"/>
              <a:gd name="T2" fmla="*/ 1053 w 1247"/>
              <a:gd name="T3" fmla="*/ 437 h 437"/>
              <a:gd name="T4" fmla="*/ 1213 w 1247"/>
              <a:gd name="T5" fmla="*/ 437 h 437"/>
              <a:gd name="T6" fmla="*/ 1247 w 1247"/>
              <a:gd name="T7" fmla="*/ 393 h 437"/>
              <a:gd name="T8" fmla="*/ 1247 w 1247"/>
              <a:gd name="T9" fmla="*/ 340 h 437"/>
              <a:gd name="T10" fmla="*/ 1247 w 1247"/>
              <a:gd name="T11" fmla="*/ 0 h 437"/>
              <a:gd name="T12" fmla="*/ 1 w 1247"/>
              <a:gd name="T13" fmla="*/ 0 h 437"/>
              <a:gd name="T14" fmla="*/ 0 w 1247"/>
              <a:gd name="T15" fmla="*/ 435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7" h="437">
                <a:moveTo>
                  <a:pt x="0" y="435"/>
                </a:moveTo>
                <a:lnTo>
                  <a:pt x="1053" y="437"/>
                </a:lnTo>
                <a:lnTo>
                  <a:pt x="1213" y="437"/>
                </a:lnTo>
                <a:cubicBezTo>
                  <a:pt x="1243" y="435"/>
                  <a:pt x="1247" y="418"/>
                  <a:pt x="1247" y="393"/>
                </a:cubicBezTo>
                <a:lnTo>
                  <a:pt x="1247" y="340"/>
                </a:lnTo>
                <a:lnTo>
                  <a:pt x="1247" y="0"/>
                </a:lnTo>
                <a:lnTo>
                  <a:pt x="1" y="0"/>
                </a:lnTo>
                <a:lnTo>
                  <a:pt x="0" y="4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" name="txtAssignmentNo"/>
          <p:cNvSpPr txBox="1"/>
          <p:nvPr userDrawn="1"/>
        </p:nvSpPr>
        <p:spPr>
          <a:xfrm>
            <a:off x="3923090" y="2267762"/>
            <a:ext cx="2017062" cy="276999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 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3" name="WSPLogo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290" y="2660652"/>
            <a:ext cx="1830387" cy="5762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722D9A-B1B2-4BF5-A923-29D9B2CBA9F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3347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24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8A709-BBD8-4AB9-81BD-0694AFD0E33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649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9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60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71A35-E98A-4642-83CF-775B0B04AE8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101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B81216-A869-47CB-9D86-56F7A940650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59054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443AD6-ACA9-40DD-980E-2243F59E989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81763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50FB0-54F7-40AA-9230-2B481F69629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220021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6B0FF1-F0C0-4340-A9A6-39151F90EEA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96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B7A81F-F7F6-419D-92AE-A8B4FE05984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142126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9A464B-38E0-4808-B14E-586F290D52D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76265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0A01B0-5EE0-43EB-9E7D-E448E88ADE2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355765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2100" y="273050"/>
            <a:ext cx="2057400" cy="5819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69900" y="273050"/>
            <a:ext cx="6019800" cy="581977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616B8-0D0B-4759-8DEB-1A290380766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713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Freeform 2"/>
          <p:cNvSpPr>
            <a:spLocks/>
          </p:cNvSpPr>
          <p:nvPr userDrawn="1"/>
        </p:nvSpPr>
        <p:spPr bwMode="auto">
          <a:xfrm>
            <a:off x="358775" y="355600"/>
            <a:ext cx="8432800" cy="6146800"/>
          </a:xfrm>
          <a:custGeom>
            <a:avLst/>
            <a:gdLst>
              <a:gd name="T0" fmla="*/ 3786 w 5312"/>
              <a:gd name="T1" fmla="*/ 3872 h 3872"/>
              <a:gd name="T2" fmla="*/ 5104 w 5312"/>
              <a:gd name="T3" fmla="*/ 3872 h 3872"/>
              <a:gd name="T4" fmla="*/ 5275 w 5312"/>
              <a:gd name="T5" fmla="*/ 3872 h 3872"/>
              <a:gd name="T6" fmla="*/ 5311 w 5312"/>
              <a:gd name="T7" fmla="*/ 3828 h 3872"/>
              <a:gd name="T8" fmla="*/ 5311 w 5312"/>
              <a:gd name="T9" fmla="*/ 3775 h 3872"/>
              <a:gd name="T10" fmla="*/ 5312 w 5312"/>
              <a:gd name="T11" fmla="*/ 0 h 3872"/>
              <a:gd name="T12" fmla="*/ 0 w 5312"/>
              <a:gd name="T13" fmla="*/ 0 h 3872"/>
              <a:gd name="T14" fmla="*/ 0 w 5312"/>
              <a:gd name="T15" fmla="*/ 3632 h 3872"/>
              <a:gd name="T16" fmla="*/ 3786 w 5312"/>
              <a:gd name="T17" fmla="*/ 3632 h 3872"/>
              <a:gd name="T18" fmla="*/ 3786 w 5312"/>
              <a:gd name="T19" fmla="*/ 3872 h 3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12" h="3872">
                <a:moveTo>
                  <a:pt x="3786" y="3872"/>
                </a:moveTo>
                <a:lnTo>
                  <a:pt x="5104" y="3872"/>
                </a:lnTo>
                <a:lnTo>
                  <a:pt x="5275" y="3872"/>
                </a:lnTo>
                <a:cubicBezTo>
                  <a:pt x="5307" y="3870"/>
                  <a:pt x="5311" y="3853"/>
                  <a:pt x="5311" y="3828"/>
                </a:cubicBezTo>
                <a:lnTo>
                  <a:pt x="5311" y="3775"/>
                </a:lnTo>
                <a:lnTo>
                  <a:pt x="5312" y="0"/>
                </a:lnTo>
                <a:lnTo>
                  <a:pt x="0" y="0"/>
                </a:lnTo>
                <a:lnTo>
                  <a:pt x="0" y="3632"/>
                </a:lnTo>
                <a:lnTo>
                  <a:pt x="3786" y="3632"/>
                </a:lnTo>
                <a:lnTo>
                  <a:pt x="3786" y="3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0"/>
            <a:ext cx="9144000" cy="612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97316" name="Freeform 4"/>
          <p:cNvSpPr>
            <a:spLocks/>
          </p:cNvSpPr>
          <p:nvPr userDrawn="1"/>
        </p:nvSpPr>
        <p:spPr bwMode="auto">
          <a:xfrm>
            <a:off x="6438900" y="5635625"/>
            <a:ext cx="2286000" cy="796925"/>
          </a:xfrm>
          <a:custGeom>
            <a:avLst/>
            <a:gdLst>
              <a:gd name="T0" fmla="*/ 0 w 1440"/>
              <a:gd name="T1" fmla="*/ 502 h 502"/>
              <a:gd name="T2" fmla="*/ 1245 w 1440"/>
              <a:gd name="T3" fmla="*/ 502 h 502"/>
              <a:gd name="T4" fmla="*/ 1405 w 1440"/>
              <a:gd name="T5" fmla="*/ 502 h 502"/>
              <a:gd name="T6" fmla="*/ 1439 w 1440"/>
              <a:gd name="T7" fmla="*/ 458 h 502"/>
              <a:gd name="T8" fmla="*/ 1439 w 1440"/>
              <a:gd name="T9" fmla="*/ 405 h 502"/>
              <a:gd name="T10" fmla="*/ 1440 w 1440"/>
              <a:gd name="T11" fmla="*/ 0 h 502"/>
              <a:gd name="T12" fmla="*/ 0 w 1440"/>
              <a:gd name="T13" fmla="*/ 0 h 502"/>
              <a:gd name="T14" fmla="*/ 0 w 1440"/>
              <a:gd name="T15" fmla="*/ 502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0" h="502">
                <a:moveTo>
                  <a:pt x="0" y="502"/>
                </a:moveTo>
                <a:lnTo>
                  <a:pt x="1245" y="502"/>
                </a:lnTo>
                <a:lnTo>
                  <a:pt x="1405" y="502"/>
                </a:lnTo>
                <a:cubicBezTo>
                  <a:pt x="1435" y="500"/>
                  <a:pt x="1439" y="483"/>
                  <a:pt x="1439" y="458"/>
                </a:cubicBezTo>
                <a:lnTo>
                  <a:pt x="1439" y="405"/>
                </a:lnTo>
                <a:lnTo>
                  <a:pt x="1440" y="0"/>
                </a:lnTo>
                <a:lnTo>
                  <a:pt x="0" y="0"/>
                </a:lnTo>
                <a:lnTo>
                  <a:pt x="0" y="5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397317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7318" name="Rectangle 6"/>
            <p:cNvSpPr>
              <a:spLocks noChangeArrowheads="1"/>
            </p:cNvSpPr>
            <p:nvPr userDrawn="1"/>
          </p:nvSpPr>
          <p:spPr bwMode="auto">
            <a:xfrm>
              <a:off x="0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19" name="Rectangle 7"/>
            <p:cNvSpPr>
              <a:spLocks noChangeArrowheads="1"/>
            </p:cNvSpPr>
            <p:nvPr userDrawn="1"/>
          </p:nvSpPr>
          <p:spPr bwMode="auto">
            <a:xfrm>
              <a:off x="5537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20" name="Rectangle 8"/>
            <p:cNvSpPr>
              <a:spLocks noChangeArrowheads="1"/>
            </p:cNvSpPr>
            <p:nvPr userDrawn="1"/>
          </p:nvSpPr>
          <p:spPr bwMode="auto">
            <a:xfrm rot="-5400000">
              <a:off x="2768" y="-2768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21" name="Rectangle 9"/>
            <p:cNvSpPr>
              <a:spLocks noChangeArrowheads="1"/>
            </p:cNvSpPr>
            <p:nvPr userDrawn="1"/>
          </p:nvSpPr>
          <p:spPr bwMode="auto">
            <a:xfrm rot="-5400000">
              <a:off x="2768" y="1329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732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7323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24" name="Rectangle 12"/>
            <p:cNvSpPr>
              <a:spLocks noChangeArrowheads="1"/>
            </p:cNvSpPr>
            <p:nvPr userDrawn="1"/>
          </p:nvSpPr>
          <p:spPr bwMode="auto">
            <a:xfrm>
              <a:off x="5537" y="0"/>
              <a:ext cx="223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25" name="Rectangle 13"/>
            <p:cNvSpPr>
              <a:spLocks noChangeArrowheads="1"/>
            </p:cNvSpPr>
            <p:nvPr userDrawn="1"/>
          </p:nvSpPr>
          <p:spPr bwMode="auto">
            <a:xfrm rot="-5400000">
              <a:off x="2768" y="-2768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7326" name="Rectangle 14"/>
            <p:cNvSpPr>
              <a:spLocks noChangeArrowheads="1"/>
            </p:cNvSpPr>
            <p:nvPr userDrawn="1"/>
          </p:nvSpPr>
          <p:spPr bwMode="auto">
            <a:xfrm rot="-5400000">
              <a:off x="2768" y="1329"/>
              <a:ext cx="223" cy="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732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5091113" y="608013"/>
            <a:ext cx="3441700" cy="1236662"/>
          </a:xfrm>
        </p:spPr>
        <p:txBody>
          <a:bodyPr anchor="t"/>
          <a:lstStyle>
            <a:lvl1pPr>
              <a:lnSpc>
                <a:spcPct val="90000"/>
              </a:lnSpc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CLICK TO EDIT MASTER TITLE STYLE</a:t>
            </a:r>
          </a:p>
        </p:txBody>
      </p:sp>
      <p:sp>
        <p:nvSpPr>
          <p:cNvPr id="39732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5102225" y="1939925"/>
            <a:ext cx="3430588" cy="696913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ct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</a:t>
            </a:r>
            <a:r>
              <a:rPr lang="sv-SE" noProof="0" dirty="0" err="1" smtClean="0"/>
              <a:t>subtitle</a:t>
            </a:r>
            <a:r>
              <a:rPr lang="sv-SE" noProof="0" dirty="0" smtClean="0"/>
              <a:t> style</a:t>
            </a:r>
          </a:p>
        </p:txBody>
      </p:sp>
      <p:sp>
        <p:nvSpPr>
          <p:cNvPr id="397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650" y="624205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2014-04-09</a:t>
            </a:r>
            <a:endParaRPr lang="sv-SE" dirty="0"/>
          </a:p>
        </p:txBody>
      </p:sp>
      <p:sp>
        <p:nvSpPr>
          <p:cNvPr id="21" name="txtAssignmentNo"/>
          <p:cNvSpPr txBox="1"/>
          <p:nvPr userDrawn="1"/>
        </p:nvSpPr>
        <p:spPr>
          <a:xfrm>
            <a:off x="2771800" y="6242400"/>
            <a:ext cx="2122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2"/>
                </a:solidFill>
              </a:rPr>
              <a:t> </a:t>
            </a:r>
            <a:endParaRPr lang="en-GB" sz="1200" dirty="0">
              <a:solidFill>
                <a:schemeClr val="bg2"/>
              </a:solidFill>
            </a:endParaRPr>
          </a:p>
        </p:txBody>
      </p:sp>
      <p:pic>
        <p:nvPicPr>
          <p:cNvPr id="4" name="WSPLogo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13" y="5708650"/>
            <a:ext cx="2133600" cy="673100"/>
          </a:xfrm>
          <a:prstGeom prst="rect">
            <a:avLst/>
          </a:prstGeom>
        </p:spPr>
      </p:pic>
      <p:pic>
        <p:nvPicPr>
          <p:cNvPr id="6" name="PictureTitlePag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51"/>
          <a:stretch>
            <a:fillRect/>
          </a:stretch>
        </p:blipFill>
        <p:spPr>
          <a:xfrm>
            <a:off x="617535" y="687389"/>
            <a:ext cx="4311650" cy="476447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5861C1-ACD4-4A5F-953D-78F391B91A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8096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B4DFCE-9BD5-45BF-B354-67A5C417419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453336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2438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9900" y="1419225"/>
            <a:ext cx="3990975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3275" y="1419225"/>
            <a:ext cx="3990975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6C82AC-0D05-477E-AE7B-1275C355E83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6203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8A440-3734-4A0D-801E-10C971E29D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93092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8A6C9B-E50D-4F34-9D70-92A20921367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6801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9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60900" y="1419225"/>
            <a:ext cx="4038600" cy="4673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30373B-CE62-4447-9F9A-D1BAE23B989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4722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0C779-FAA4-404B-8646-87DAC273221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253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EDC819-F106-4B5B-BDF0-B7AA68E18D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992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E9BC2F-A5B2-4C0D-9AF0-B926B160B39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033307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B9E165-41B4-4D60-9883-525A91E956A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2263313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70663" y="1412776"/>
            <a:ext cx="2033587" cy="4680049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69900" y="1412776"/>
            <a:ext cx="5948363" cy="4680049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EDCA49-3FB5-4DEB-AB14-0CDA9AA61DE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8361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2B69D-B922-424A-890F-02BED56A75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6338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A03EB7-8766-47A6-B120-84B320E9BFA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2903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57B63B-AAFF-43EB-9186-25F0465AE0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844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986400">
              <a:defRPr sz="1600"/>
            </a:lvl4pPr>
            <a:lvl5pPr marL="1393200">
              <a:defRPr sz="1600"/>
            </a:lvl5pPr>
            <a:lvl6pPr>
              <a:defRPr sz="16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569371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D4D937-33AF-40FD-A900-F225AF5FD77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0762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E0888-B9B7-4C7F-919F-F07CE02762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165304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246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419225"/>
            <a:ext cx="82296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text </a:t>
            </a:r>
            <a:r>
              <a:rPr lang="sv-SE" noProof="0" dirty="0" err="1" smtClean="0"/>
              <a:t>styles</a:t>
            </a:r>
            <a:endParaRPr lang="sv-SE" noProof="0" dirty="0" smtClean="0"/>
          </a:p>
          <a:p>
            <a:pPr lvl="2"/>
            <a:r>
              <a:rPr lang="sv-SE" noProof="0" dirty="0" smtClean="0"/>
              <a:t>Second </a:t>
            </a:r>
            <a:r>
              <a:rPr lang="sv-SE" noProof="0" dirty="0" err="1" smtClean="0"/>
              <a:t>level</a:t>
            </a:r>
            <a:endParaRPr lang="sv-SE" noProof="0" dirty="0" smtClean="0"/>
          </a:p>
          <a:p>
            <a:pPr lvl="3"/>
            <a:r>
              <a:rPr lang="sv-SE" noProof="0" dirty="0" err="1" smtClean="0"/>
              <a:t>Third</a:t>
            </a:r>
            <a:r>
              <a:rPr lang="sv-SE" noProof="0" dirty="0" smtClean="0"/>
              <a:t> </a:t>
            </a:r>
            <a:r>
              <a:rPr lang="sv-SE" noProof="0" dirty="0" err="1" smtClean="0"/>
              <a:t>level</a:t>
            </a:r>
            <a:endParaRPr lang="sv-SE" noProof="0" dirty="0" smtClean="0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06862" y="6165850"/>
            <a:ext cx="9366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2C93243D-AF22-4AB8-8260-9B7A2CFFBDB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382588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</a:t>
            </a:r>
            <a:endParaRPr lang="sv-SE" noProof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775" y="6165850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320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0" indent="-265113" algn="l" rtl="0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630000" indent="-261938" algn="l" rtl="0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80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1145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717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89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61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433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Freeform 2"/>
          <p:cNvSpPr>
            <a:spLocks/>
          </p:cNvSpPr>
          <p:nvPr/>
        </p:nvSpPr>
        <p:spPr bwMode="auto">
          <a:xfrm>
            <a:off x="358775" y="355600"/>
            <a:ext cx="8432800" cy="6148388"/>
          </a:xfrm>
          <a:custGeom>
            <a:avLst/>
            <a:gdLst>
              <a:gd name="T0" fmla="*/ 4376 w 5312"/>
              <a:gd name="T1" fmla="*/ 3871 h 3873"/>
              <a:gd name="T2" fmla="*/ 5104 w 5312"/>
              <a:gd name="T3" fmla="*/ 3872 h 3873"/>
              <a:gd name="T4" fmla="*/ 5143 w 5312"/>
              <a:gd name="T5" fmla="*/ 3873 h 3873"/>
              <a:gd name="T6" fmla="*/ 5176 w 5312"/>
              <a:gd name="T7" fmla="*/ 3828 h 3873"/>
              <a:gd name="T8" fmla="*/ 5176 w 5312"/>
              <a:gd name="T9" fmla="*/ 3648 h 3873"/>
              <a:gd name="T10" fmla="*/ 5312 w 5312"/>
              <a:gd name="T11" fmla="*/ 3648 h 3873"/>
              <a:gd name="T12" fmla="*/ 5312 w 5312"/>
              <a:gd name="T13" fmla="*/ 0 h 3873"/>
              <a:gd name="T14" fmla="*/ 0 w 5312"/>
              <a:gd name="T15" fmla="*/ 0 h 3873"/>
              <a:gd name="T16" fmla="*/ 0 w 5312"/>
              <a:gd name="T17" fmla="*/ 3632 h 3873"/>
              <a:gd name="T18" fmla="*/ 4376 w 5312"/>
              <a:gd name="T19" fmla="*/ 3636 h 3873"/>
              <a:gd name="T20" fmla="*/ 4376 w 5312"/>
              <a:gd name="T21" fmla="*/ 3871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2" h="3873">
                <a:moveTo>
                  <a:pt x="4376" y="3871"/>
                </a:moveTo>
                <a:lnTo>
                  <a:pt x="5104" y="3872"/>
                </a:lnTo>
                <a:lnTo>
                  <a:pt x="5143" y="3873"/>
                </a:lnTo>
                <a:cubicBezTo>
                  <a:pt x="5175" y="3871"/>
                  <a:pt x="5176" y="3853"/>
                  <a:pt x="5176" y="3828"/>
                </a:cubicBezTo>
                <a:lnTo>
                  <a:pt x="5176" y="3648"/>
                </a:lnTo>
                <a:lnTo>
                  <a:pt x="5312" y="3648"/>
                </a:lnTo>
                <a:lnTo>
                  <a:pt x="5312" y="0"/>
                </a:lnTo>
                <a:lnTo>
                  <a:pt x="0" y="0"/>
                </a:lnTo>
                <a:lnTo>
                  <a:pt x="0" y="3632"/>
                </a:lnTo>
                <a:lnTo>
                  <a:pt x="4376" y="3636"/>
                </a:lnTo>
                <a:lnTo>
                  <a:pt x="4376" y="387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419225"/>
            <a:ext cx="82296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text </a:t>
            </a:r>
            <a:r>
              <a:rPr lang="sv-SE" noProof="0" dirty="0" err="1" smtClean="0"/>
              <a:t>styles</a:t>
            </a:r>
            <a:endParaRPr lang="sv-SE" noProof="0" dirty="0" smtClean="0"/>
          </a:p>
          <a:p>
            <a:pPr lvl="2"/>
            <a:r>
              <a:rPr lang="sv-SE" noProof="0" dirty="0" smtClean="0"/>
              <a:t>Second </a:t>
            </a:r>
            <a:r>
              <a:rPr lang="sv-SE" noProof="0" dirty="0" err="1" smtClean="0"/>
              <a:t>level</a:t>
            </a:r>
            <a:endParaRPr lang="sv-SE" noProof="0" dirty="0" smtClean="0"/>
          </a:p>
          <a:p>
            <a:pPr lvl="3"/>
            <a:r>
              <a:rPr lang="sv-SE" noProof="0" dirty="0" err="1" smtClean="0"/>
              <a:t>Third</a:t>
            </a:r>
            <a:r>
              <a:rPr lang="sv-SE" noProof="0" dirty="0" smtClean="0"/>
              <a:t> </a:t>
            </a:r>
            <a:r>
              <a:rPr lang="sv-SE" noProof="0" dirty="0" err="1" smtClean="0"/>
              <a:t>level</a:t>
            </a:r>
            <a:endParaRPr lang="sv-SE" noProof="0" dirty="0" smtClean="0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06862" y="6165850"/>
            <a:ext cx="9366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2C93243D-AF22-4AB8-8260-9B7A2CFFBDB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382588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775" y="6165850"/>
            <a:ext cx="2895600" cy="365125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3" name="WSPLogo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40" y="6165850"/>
            <a:ext cx="873125" cy="2746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0" indent="-265113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630000" indent="-261938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80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Freeform 2"/>
          <p:cNvSpPr>
            <a:spLocks/>
          </p:cNvSpPr>
          <p:nvPr/>
        </p:nvSpPr>
        <p:spPr bwMode="auto">
          <a:xfrm>
            <a:off x="0" y="6286500"/>
            <a:ext cx="9139238" cy="371475"/>
          </a:xfrm>
          <a:custGeom>
            <a:avLst/>
            <a:gdLst>
              <a:gd name="T0" fmla="*/ 0 w 5757"/>
              <a:gd name="T1" fmla="*/ 0 h 234"/>
              <a:gd name="T2" fmla="*/ 4604 w 5757"/>
              <a:gd name="T3" fmla="*/ 0 h 234"/>
              <a:gd name="T4" fmla="*/ 4604 w 5757"/>
              <a:gd name="T5" fmla="*/ 234 h 234"/>
              <a:gd name="T6" fmla="*/ 5193 w 5757"/>
              <a:gd name="T7" fmla="*/ 234 h 234"/>
              <a:gd name="T8" fmla="*/ 5364 w 5757"/>
              <a:gd name="T9" fmla="*/ 234 h 234"/>
              <a:gd name="T10" fmla="*/ 5400 w 5757"/>
              <a:gd name="T11" fmla="*/ 190 h 234"/>
              <a:gd name="T12" fmla="*/ 5400 w 5757"/>
              <a:gd name="T13" fmla="*/ 137 h 234"/>
              <a:gd name="T14" fmla="*/ 5400 w 5757"/>
              <a:gd name="T15" fmla="*/ 0 h 234"/>
              <a:gd name="T16" fmla="*/ 5757 w 5757"/>
              <a:gd name="T17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57" h="234">
                <a:moveTo>
                  <a:pt x="0" y="0"/>
                </a:moveTo>
                <a:lnTo>
                  <a:pt x="4604" y="0"/>
                </a:lnTo>
                <a:lnTo>
                  <a:pt x="4604" y="234"/>
                </a:lnTo>
                <a:lnTo>
                  <a:pt x="5193" y="234"/>
                </a:lnTo>
                <a:lnTo>
                  <a:pt x="5364" y="234"/>
                </a:lnTo>
                <a:cubicBezTo>
                  <a:pt x="5396" y="232"/>
                  <a:pt x="5400" y="215"/>
                  <a:pt x="5400" y="190"/>
                </a:cubicBezTo>
                <a:lnTo>
                  <a:pt x="5400" y="137"/>
                </a:lnTo>
                <a:lnTo>
                  <a:pt x="5400" y="0"/>
                </a:lnTo>
                <a:lnTo>
                  <a:pt x="5757" y="0"/>
                </a:ln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273050"/>
            <a:ext cx="81343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title style</a:t>
            </a:r>
          </a:p>
        </p:txBody>
      </p:sp>
      <p:sp>
        <p:nvSpPr>
          <p:cNvPr id="39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5594" y="6397625"/>
            <a:ext cx="9080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767BA631-2C33-43A4-A3CE-A5FF612F6B9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9425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419225"/>
            <a:ext cx="82296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text </a:t>
            </a:r>
            <a:r>
              <a:rPr lang="sv-SE" noProof="0" dirty="0" err="1" smtClean="0"/>
              <a:t>styles</a:t>
            </a:r>
            <a:endParaRPr lang="sv-SE" noProof="0" dirty="0" smtClean="0"/>
          </a:p>
          <a:p>
            <a:pPr lvl="2"/>
            <a:r>
              <a:rPr lang="sv-SE" noProof="0" dirty="0" smtClean="0"/>
              <a:t>Second </a:t>
            </a:r>
            <a:r>
              <a:rPr lang="sv-SE" noProof="0" dirty="0" err="1" smtClean="0"/>
              <a:t>level</a:t>
            </a:r>
            <a:endParaRPr lang="sv-SE" noProof="0" dirty="0" smtClean="0"/>
          </a:p>
          <a:p>
            <a:pPr lvl="3"/>
            <a:r>
              <a:rPr lang="sv-SE" noProof="0" dirty="0" err="1" smtClean="0"/>
              <a:t>Third</a:t>
            </a:r>
            <a:r>
              <a:rPr lang="sv-SE" noProof="0" dirty="0" smtClean="0"/>
              <a:t> </a:t>
            </a:r>
            <a:r>
              <a:rPr lang="sv-SE" noProof="0" dirty="0" err="1" smtClean="0"/>
              <a:t>level</a:t>
            </a:r>
            <a:endParaRPr lang="sv-SE" noProof="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3" name="WSPLogo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40" y="6308725"/>
            <a:ext cx="873125" cy="2746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5750" indent="-285750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0" indent="-265113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630000" indent="-271463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080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Freeform 2"/>
          <p:cNvSpPr>
            <a:spLocks/>
          </p:cNvSpPr>
          <p:nvPr/>
        </p:nvSpPr>
        <p:spPr bwMode="auto">
          <a:xfrm>
            <a:off x="0" y="955675"/>
            <a:ext cx="9139238" cy="371475"/>
          </a:xfrm>
          <a:custGeom>
            <a:avLst/>
            <a:gdLst>
              <a:gd name="T0" fmla="*/ 0 w 5757"/>
              <a:gd name="T1" fmla="*/ 0 h 234"/>
              <a:gd name="T2" fmla="*/ 4604 w 5757"/>
              <a:gd name="T3" fmla="*/ 0 h 234"/>
              <a:gd name="T4" fmla="*/ 4604 w 5757"/>
              <a:gd name="T5" fmla="*/ 234 h 234"/>
              <a:gd name="T6" fmla="*/ 5193 w 5757"/>
              <a:gd name="T7" fmla="*/ 234 h 234"/>
              <a:gd name="T8" fmla="*/ 5364 w 5757"/>
              <a:gd name="T9" fmla="*/ 234 h 234"/>
              <a:gd name="T10" fmla="*/ 5400 w 5757"/>
              <a:gd name="T11" fmla="*/ 190 h 234"/>
              <a:gd name="T12" fmla="*/ 5400 w 5757"/>
              <a:gd name="T13" fmla="*/ 137 h 234"/>
              <a:gd name="T14" fmla="*/ 5400 w 5757"/>
              <a:gd name="T15" fmla="*/ 0 h 234"/>
              <a:gd name="T16" fmla="*/ 5757 w 5757"/>
              <a:gd name="T17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57" h="234">
                <a:moveTo>
                  <a:pt x="0" y="0"/>
                </a:moveTo>
                <a:lnTo>
                  <a:pt x="4604" y="0"/>
                </a:lnTo>
                <a:lnTo>
                  <a:pt x="4604" y="234"/>
                </a:lnTo>
                <a:lnTo>
                  <a:pt x="5193" y="234"/>
                </a:lnTo>
                <a:lnTo>
                  <a:pt x="5364" y="234"/>
                </a:lnTo>
                <a:cubicBezTo>
                  <a:pt x="5396" y="232"/>
                  <a:pt x="5400" y="215"/>
                  <a:pt x="5400" y="190"/>
                </a:cubicBezTo>
                <a:lnTo>
                  <a:pt x="5400" y="137"/>
                </a:lnTo>
                <a:lnTo>
                  <a:pt x="5400" y="0"/>
                </a:lnTo>
                <a:lnTo>
                  <a:pt x="5757" y="0"/>
                </a:ln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77788"/>
            <a:ext cx="81343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title style</a:t>
            </a:r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7944" y="6457950"/>
            <a:ext cx="908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8FD26145-CEA2-4C67-8382-A30EE3C37C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96295" name="Line 7"/>
          <p:cNvSpPr>
            <a:spLocks noChangeShapeType="1"/>
          </p:cNvSpPr>
          <p:nvPr/>
        </p:nvSpPr>
        <p:spPr bwMode="auto">
          <a:xfrm flipH="1">
            <a:off x="0" y="645795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9630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419225"/>
            <a:ext cx="813435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 err="1" smtClean="0"/>
              <a:t>Click</a:t>
            </a:r>
            <a:r>
              <a:rPr lang="sv-SE" noProof="0" dirty="0" smtClean="0"/>
              <a:t> </a:t>
            </a:r>
            <a:r>
              <a:rPr lang="sv-SE" noProof="0" dirty="0" err="1" smtClean="0"/>
              <a:t>to</a:t>
            </a:r>
            <a:r>
              <a:rPr lang="sv-SE" noProof="0" dirty="0" smtClean="0"/>
              <a:t> </a:t>
            </a:r>
            <a:r>
              <a:rPr lang="sv-SE" noProof="0" dirty="0" err="1" smtClean="0"/>
              <a:t>edit</a:t>
            </a:r>
            <a:r>
              <a:rPr lang="sv-SE" noProof="0" dirty="0" smtClean="0"/>
              <a:t> Master text </a:t>
            </a:r>
            <a:r>
              <a:rPr lang="sv-SE" noProof="0" dirty="0" err="1" smtClean="0"/>
              <a:t>styles</a:t>
            </a:r>
            <a:endParaRPr lang="sv-SE" noProof="0" dirty="0" smtClean="0"/>
          </a:p>
          <a:p>
            <a:pPr lvl="2"/>
            <a:r>
              <a:rPr lang="sv-SE" noProof="0" dirty="0" smtClean="0"/>
              <a:t>Second </a:t>
            </a:r>
            <a:r>
              <a:rPr lang="sv-SE" noProof="0" dirty="0" err="1" smtClean="0"/>
              <a:t>level</a:t>
            </a:r>
            <a:endParaRPr lang="sv-SE" noProof="0" dirty="0" smtClean="0"/>
          </a:p>
          <a:p>
            <a:pPr lvl="3"/>
            <a:r>
              <a:rPr lang="sv-SE" noProof="0" dirty="0" err="1" smtClean="0"/>
              <a:t>Third</a:t>
            </a:r>
            <a:r>
              <a:rPr lang="sv-SE" noProof="0" dirty="0" smtClean="0"/>
              <a:t> </a:t>
            </a:r>
            <a:r>
              <a:rPr lang="sv-SE" noProof="0" dirty="0" err="1" smtClean="0"/>
              <a:t>level</a:t>
            </a:r>
            <a:endParaRPr lang="sv-SE" noProof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57950"/>
            <a:ext cx="2895600" cy="2880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3" name="WSPLogo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40" y="981075"/>
            <a:ext cx="873125" cy="2746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0" indent="-265113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630000" indent="-263525" algn="l" rtl="0" fontAlgn="base">
        <a:lnSpc>
          <a:spcPct val="105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80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Status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/>
              <a:t>P</a:t>
            </a:r>
            <a:r>
              <a:rPr lang="en-US" sz="1800" dirty="0" smtClean="0"/>
              <a:t>ositive </a:t>
            </a:r>
            <a:r>
              <a:rPr lang="en-US" sz="1800" dirty="0"/>
              <a:t>and negative </a:t>
            </a:r>
            <a:r>
              <a:rPr lang="en-US" sz="1800" dirty="0" smtClean="0"/>
              <a:t>environmental aspects in </a:t>
            </a:r>
            <a:r>
              <a:rPr lang="en-US" sz="1800" dirty="0"/>
              <a:t>your daily </a:t>
            </a:r>
            <a:r>
              <a:rPr lang="en-US" sz="1800" dirty="0" smtClean="0"/>
              <a:t>life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u="sng" dirty="0" smtClean="0"/>
              <a:t>Positive examples</a:t>
            </a:r>
            <a:endParaRPr lang="en-US" sz="1800" u="sng" dirty="0" smtClean="0"/>
          </a:p>
          <a:p>
            <a:pPr lvl="2"/>
            <a:r>
              <a:rPr lang="en-US" sz="1800" dirty="0" smtClean="0"/>
              <a:t>Recycle, reuse (things and clothes etc.)</a:t>
            </a:r>
          </a:p>
          <a:p>
            <a:pPr lvl="2"/>
            <a:r>
              <a:rPr lang="en-US" sz="1800" dirty="0" smtClean="0"/>
              <a:t>G</a:t>
            </a:r>
            <a:r>
              <a:rPr lang="en-US" sz="1800" dirty="0" smtClean="0"/>
              <a:t>row my own food </a:t>
            </a:r>
          </a:p>
          <a:p>
            <a:pPr lvl="2"/>
            <a:r>
              <a:rPr lang="en-US" sz="1800" dirty="0" smtClean="0"/>
              <a:t>B</a:t>
            </a:r>
            <a:r>
              <a:rPr lang="en-US" sz="1800" dirty="0" smtClean="0"/>
              <a:t>uy </a:t>
            </a:r>
            <a:r>
              <a:rPr lang="en-US" sz="1800" dirty="0"/>
              <a:t>organic and/or locally produced produce, </a:t>
            </a:r>
            <a:endParaRPr lang="en-US" sz="1800" dirty="0" smtClean="0"/>
          </a:p>
          <a:p>
            <a:pPr lvl="2"/>
            <a:r>
              <a:rPr lang="en-US" sz="1800" dirty="0"/>
              <a:t>T</a:t>
            </a:r>
            <a:r>
              <a:rPr lang="en-US" sz="1800" dirty="0" smtClean="0"/>
              <a:t>ake </a:t>
            </a:r>
            <a:r>
              <a:rPr lang="en-US" sz="1800" dirty="0"/>
              <a:t>short showers, turn the light off in rooms I'm not </a:t>
            </a:r>
            <a:r>
              <a:rPr lang="en-US" sz="1800" dirty="0" smtClean="0"/>
              <a:t>in</a:t>
            </a:r>
          </a:p>
          <a:p>
            <a:pPr lvl="2"/>
            <a:r>
              <a:rPr lang="en-US" sz="1800" dirty="0" smtClean="0"/>
              <a:t>Bike/walk</a:t>
            </a:r>
            <a:endParaRPr lang="en-US" sz="1800" dirty="0" smtClean="0"/>
          </a:p>
          <a:p>
            <a:pPr lvl="2"/>
            <a:endParaRPr lang="en-US" sz="1800" dirty="0"/>
          </a:p>
          <a:p>
            <a:pPr lvl="1"/>
            <a:r>
              <a:rPr lang="en-US" sz="1800" u="sng" dirty="0" smtClean="0"/>
              <a:t>Negative examples</a:t>
            </a:r>
            <a:endParaRPr lang="en-US" sz="1800" u="sng" dirty="0"/>
          </a:p>
          <a:p>
            <a:pPr lvl="2"/>
            <a:r>
              <a:rPr lang="en-US" sz="1800" dirty="0" smtClean="0"/>
              <a:t>Throw away edible foods</a:t>
            </a:r>
          </a:p>
          <a:p>
            <a:pPr lvl="2"/>
            <a:r>
              <a:rPr lang="en-US" sz="1800" dirty="0" smtClean="0"/>
              <a:t>Take long showers</a:t>
            </a:r>
          </a:p>
          <a:p>
            <a:pPr lvl="2"/>
            <a:r>
              <a:rPr lang="en-US" sz="1800" dirty="0" smtClean="0"/>
              <a:t>Take the car everywhere (ask for a ride, when I can bike/walk)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textruta 3"/>
          <p:cNvSpPr txBox="1"/>
          <p:nvPr/>
        </p:nvSpPr>
        <p:spPr>
          <a:xfrm>
            <a:off x="867645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46100" y="1226344"/>
            <a:ext cx="6762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206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self esteem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sz="2000" dirty="0" smtClean="0"/>
              <a:t>Think! Where are you today?</a:t>
            </a:r>
          </a:p>
          <a:p>
            <a:pPr lvl="1" indent="0">
              <a:buNone/>
            </a:pPr>
            <a:r>
              <a:rPr lang="en-US" sz="1800" b="1" i="1" u="sng" dirty="0" smtClean="0"/>
              <a:t>Write down 5-10 positive aspects</a:t>
            </a:r>
          </a:p>
          <a:p>
            <a:pPr lvl="1"/>
            <a:r>
              <a:rPr lang="en-US" sz="1800" dirty="0" smtClean="0"/>
              <a:t>Every positive aspect is good!</a:t>
            </a:r>
          </a:p>
          <a:p>
            <a:pPr lvl="1" indent="0">
              <a:buNone/>
            </a:pPr>
            <a:endParaRPr lang="en-US" sz="1800" dirty="0" smtClean="0"/>
          </a:p>
          <a:p>
            <a:pPr lvl="1" indent="0">
              <a:buNone/>
            </a:pPr>
            <a:r>
              <a:rPr lang="en-US" sz="1800" b="1" i="1" u="sng" dirty="0" smtClean="0"/>
              <a:t>Write down 5-10 negative aspects/ aspects of improvement </a:t>
            </a:r>
            <a:endParaRPr lang="en-US" sz="1800" b="1" i="1" u="sng" dirty="0" smtClean="0"/>
          </a:p>
          <a:p>
            <a:pPr lvl="1"/>
            <a:r>
              <a:rPr lang="en-US" sz="1800" dirty="0" smtClean="0"/>
              <a:t>Negative aspects mean you hav</a:t>
            </a:r>
            <a:r>
              <a:rPr lang="en-US" sz="1800" dirty="0" smtClean="0"/>
              <a:t>e potential ;-)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total of what you achieve gives you your:</a:t>
            </a:r>
          </a:p>
          <a:p>
            <a:pPr lvl="3">
              <a:buFont typeface="Wingdings"/>
              <a:buChar char="à"/>
            </a:pPr>
            <a:r>
              <a:rPr lang="en-US" sz="1800" b="1" dirty="0" smtClean="0"/>
              <a:t>Environmental Status</a:t>
            </a:r>
            <a:endParaRPr lang="en-US" sz="1800" b="1" dirty="0"/>
          </a:p>
          <a:p>
            <a:pPr lvl="3">
              <a:buFont typeface="Wingdings"/>
              <a:buChar char="à"/>
            </a:pPr>
            <a:endParaRPr lang="en-US" sz="1800" dirty="0"/>
          </a:p>
          <a:p>
            <a:pPr lvl="1"/>
            <a:r>
              <a:rPr lang="en-US" sz="1800" dirty="0" smtClean="0"/>
              <a:t>You should be proud of what you do! Boost your environmental self esteem!</a:t>
            </a:r>
            <a:endParaRPr lang="en-US" sz="1800" dirty="0"/>
          </a:p>
          <a:p>
            <a:pPr lvl="3">
              <a:buFont typeface="Wingdings"/>
              <a:buChar char="à"/>
            </a:pPr>
            <a:endParaRPr lang="en-US" sz="18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867645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46100" y="1226344"/>
            <a:ext cx="6762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10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Enlarge your environmental comfort zone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What you do today is </a:t>
            </a:r>
            <a:r>
              <a:rPr lang="en-US" sz="1800" dirty="0"/>
              <a:t>possibly also </a:t>
            </a:r>
            <a:r>
              <a:rPr lang="en-US" sz="1800" dirty="0" smtClean="0"/>
              <a:t>within your environmental comfort zone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Would </a:t>
            </a:r>
            <a:r>
              <a:rPr lang="en-US" sz="1800" dirty="0" smtClean="0"/>
              <a:t>you </a:t>
            </a:r>
            <a:r>
              <a:rPr lang="en-US" sz="1800" dirty="0"/>
              <a:t>be willing to take a small step to enlarge </a:t>
            </a:r>
            <a:r>
              <a:rPr lang="en-US" sz="1800" dirty="0" smtClean="0"/>
              <a:t>your environmental comfort zone? </a:t>
            </a:r>
          </a:p>
          <a:p>
            <a:pPr lvl="1"/>
            <a:r>
              <a:rPr lang="en-US" sz="1800" dirty="0" smtClean="0"/>
              <a:t>Which is your area of motivation?</a:t>
            </a:r>
            <a:endParaRPr lang="en-US" sz="1800" dirty="0"/>
          </a:p>
          <a:p>
            <a:pPr lvl="2"/>
            <a:r>
              <a:rPr lang="en-US" sz="1800" dirty="0"/>
              <a:t>Think once more before I buy something?</a:t>
            </a:r>
          </a:p>
          <a:p>
            <a:pPr lvl="2"/>
            <a:r>
              <a:rPr lang="en-US" sz="1800" dirty="0"/>
              <a:t>Buy less (clothes, shoes, electronics etc</a:t>
            </a:r>
            <a:r>
              <a:rPr lang="en-US" sz="1800" dirty="0" smtClean="0"/>
              <a:t>.)</a:t>
            </a:r>
          </a:p>
          <a:p>
            <a:pPr lvl="2"/>
            <a:r>
              <a:rPr lang="en-US" sz="1800" dirty="0"/>
              <a:t>Stop asking for a ride when I can bike/walk (or at least during spring and summer months)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i="1" u="sng" dirty="0" smtClean="0"/>
              <a:t>Write a list of 3 top priority steps</a:t>
            </a:r>
          </a:p>
          <a:p>
            <a:r>
              <a:rPr lang="en-US" b="1" dirty="0" smtClean="0"/>
              <a:t>Make </a:t>
            </a:r>
            <a:r>
              <a:rPr lang="en-US" b="1" dirty="0"/>
              <a:t>sure to envision and take small </a:t>
            </a:r>
            <a:r>
              <a:rPr lang="en-US" b="1" dirty="0" smtClean="0"/>
              <a:t>steps! </a:t>
            </a:r>
            <a:r>
              <a:rPr lang="en-US" dirty="0" smtClean="0"/>
              <a:t>Then you’re more likely to achieve them and thus to keep you’re environmental self esteem boosted</a:t>
            </a:r>
          </a:p>
          <a:p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867645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46100" y="1226344"/>
            <a:ext cx="6762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26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Environmental status</a:t>
            </a:r>
            <a:endParaRPr lang="en-US" dirty="0"/>
          </a:p>
          <a:p>
            <a:pPr lvl="2"/>
            <a:r>
              <a:rPr lang="en-US" dirty="0" smtClean="0"/>
              <a:t>Only </a:t>
            </a:r>
            <a:r>
              <a:rPr lang="en-US" dirty="0"/>
              <a:t>small </a:t>
            </a:r>
            <a:r>
              <a:rPr lang="en-US" dirty="0" smtClean="0"/>
              <a:t>steps </a:t>
            </a:r>
            <a:r>
              <a:rPr lang="en-US" dirty="0"/>
              <a:t>at a </a:t>
            </a:r>
            <a:r>
              <a:rPr lang="en-US" dirty="0" smtClean="0"/>
              <a:t>time </a:t>
            </a:r>
          </a:p>
          <a:p>
            <a:pPr lvl="2"/>
            <a:r>
              <a:rPr lang="en-US" dirty="0" smtClean="0"/>
              <a:t>Find your area of motivation and </a:t>
            </a:r>
            <a:r>
              <a:rPr lang="en-US" dirty="0"/>
              <a:t>start </a:t>
            </a:r>
            <a:r>
              <a:rPr lang="en-US" dirty="0" smtClean="0"/>
              <a:t>there </a:t>
            </a:r>
          </a:p>
          <a:p>
            <a:pPr marL="368062" lvl="2" indent="0">
              <a:buNone/>
            </a:pPr>
            <a:endParaRPr lang="en-US" dirty="0" smtClean="0"/>
          </a:p>
          <a:p>
            <a:pPr marL="368062" lvl="2" indent="0">
              <a:buNone/>
            </a:pPr>
            <a:endParaRPr lang="en-US" dirty="0"/>
          </a:p>
          <a:p>
            <a:pPr lvl="1"/>
            <a:r>
              <a:rPr lang="en-US" sz="1700" dirty="0"/>
              <a:t>Maybe your first step is to engage a friend to take a step you’ve already taken?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No one can make change but you!</a:t>
            </a:r>
          </a:p>
          <a:p>
            <a:pPr marL="0" indent="0">
              <a:buNone/>
            </a:pPr>
            <a:endParaRPr lang="en-US" dirty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676456" y="35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46100" y="1226344"/>
            <a:ext cx="6762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Users\SELF12901\AppData\Local\Microsoft\Windows\Temporary Internet Files\Content.IE5\DDO0OKF4\MP900431723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4593" r="9668" b="7243"/>
          <a:stretch/>
        </p:blipFill>
        <p:spPr bwMode="auto">
          <a:xfrm>
            <a:off x="6660232" y="591060"/>
            <a:ext cx="1601434" cy="218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503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ull colour title + border content 2">
      <a:dk1>
        <a:srgbClr val="545861"/>
      </a:dk1>
      <a:lt1>
        <a:srgbClr val="FFFFFF"/>
      </a:lt1>
      <a:dk2>
        <a:srgbClr val="95D6D7"/>
      </a:dk2>
      <a:lt2>
        <a:srgbClr val="90959D"/>
      </a:lt2>
      <a:accent1>
        <a:srgbClr val="00A7B9"/>
      </a:accent1>
      <a:accent2>
        <a:srgbClr val="68BD49"/>
      </a:accent2>
      <a:accent3>
        <a:srgbClr val="95D6D7"/>
      </a:accent3>
      <a:accent4>
        <a:srgbClr val="464A52"/>
      </a:accent4>
      <a:accent5>
        <a:srgbClr val="68BD49"/>
      </a:accent5>
      <a:accent6>
        <a:srgbClr val="90959D"/>
      </a:accent6>
      <a:hlink>
        <a:srgbClr val="43163E"/>
      </a:hlink>
      <a:folHlink>
        <a:srgbClr val="FDB917"/>
      </a:folHlink>
    </a:clrScheme>
    <a:fontScheme name="full colour title + border 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ll colour title + border content 1">
        <a:dk1>
          <a:srgbClr val="545861"/>
        </a:dk1>
        <a:lt1>
          <a:srgbClr val="FFFFFF"/>
        </a:lt1>
        <a:dk2>
          <a:srgbClr val="68BD49"/>
        </a:dk2>
        <a:lt2>
          <a:srgbClr val="90959D"/>
        </a:lt2>
        <a:accent1>
          <a:srgbClr val="FDB917"/>
        </a:accent1>
        <a:accent2>
          <a:srgbClr val="95D6D7"/>
        </a:accent2>
        <a:accent3>
          <a:srgbClr val="68BD49"/>
        </a:accent3>
        <a:accent4>
          <a:srgbClr val="464A52"/>
        </a:accent4>
        <a:accent5>
          <a:srgbClr val="95D6D7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2">
        <a:dk1>
          <a:srgbClr val="545861"/>
        </a:dk1>
        <a:lt1>
          <a:srgbClr val="FFFFFF"/>
        </a:lt1>
        <a:dk2>
          <a:srgbClr val="95D6D7"/>
        </a:dk2>
        <a:lt2>
          <a:srgbClr val="90959D"/>
        </a:lt2>
        <a:accent1>
          <a:srgbClr val="00A7B9"/>
        </a:accent1>
        <a:accent2>
          <a:srgbClr val="68BD49"/>
        </a:accent2>
        <a:accent3>
          <a:srgbClr val="95D6D7"/>
        </a:accent3>
        <a:accent4>
          <a:srgbClr val="464A52"/>
        </a:accent4>
        <a:accent5>
          <a:srgbClr val="68BD49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3">
        <a:dk1>
          <a:srgbClr val="545861"/>
        </a:dk1>
        <a:lt1>
          <a:srgbClr val="FFFFFF"/>
        </a:lt1>
        <a:dk2>
          <a:srgbClr val="F37421"/>
        </a:dk2>
        <a:lt2>
          <a:srgbClr val="90959D"/>
        </a:lt2>
        <a:accent1>
          <a:srgbClr val="F40034"/>
        </a:accent1>
        <a:accent2>
          <a:srgbClr val="009AD9"/>
        </a:accent2>
        <a:accent3>
          <a:srgbClr val="F37421"/>
        </a:accent3>
        <a:accent4>
          <a:srgbClr val="464A52"/>
        </a:accent4>
        <a:accent5>
          <a:srgbClr val="009AD9"/>
        </a:accent5>
        <a:accent6>
          <a:srgbClr val="90959D"/>
        </a:accent6>
        <a:hlink>
          <a:srgbClr val="E7B513"/>
        </a:hlink>
        <a:folHlink>
          <a:srgbClr val="848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4">
        <a:dk1>
          <a:srgbClr val="545861"/>
        </a:dk1>
        <a:lt1>
          <a:srgbClr val="FFFFFF"/>
        </a:lt1>
        <a:dk2>
          <a:srgbClr val="AC3F97"/>
        </a:dk2>
        <a:lt2>
          <a:srgbClr val="90959D"/>
        </a:lt2>
        <a:accent1>
          <a:srgbClr val="0046AD"/>
        </a:accent1>
        <a:accent2>
          <a:srgbClr val="6E9934"/>
        </a:accent2>
        <a:accent3>
          <a:srgbClr val="AC3F97"/>
        </a:accent3>
        <a:accent4>
          <a:srgbClr val="464A52"/>
        </a:accent4>
        <a:accent5>
          <a:srgbClr val="6E9934"/>
        </a:accent5>
        <a:accent6>
          <a:srgbClr val="90959D"/>
        </a:accent6>
        <a:hlink>
          <a:srgbClr val="F37421"/>
        </a:hlink>
        <a:folHlink>
          <a:srgbClr val="6E6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5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CCDC00"/>
        </a:accent1>
        <a:accent2>
          <a:srgbClr val="4B2942"/>
        </a:accent2>
        <a:accent3>
          <a:srgbClr val="766A62"/>
        </a:accent3>
        <a:accent4>
          <a:srgbClr val="645953"/>
        </a:accent4>
        <a:accent5>
          <a:srgbClr val="4B2942"/>
        </a:accent5>
        <a:accent6>
          <a:srgbClr val="9A9B9C"/>
        </a:accent6>
        <a:hlink>
          <a:srgbClr val="9DBCB0"/>
        </a:hlink>
        <a:folHlink>
          <a:srgbClr val="73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6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4B2942"/>
        </a:accent1>
        <a:accent2>
          <a:srgbClr val="FDB917"/>
        </a:accent2>
        <a:accent3>
          <a:srgbClr val="766A62"/>
        </a:accent3>
        <a:accent4>
          <a:srgbClr val="645953"/>
        </a:accent4>
        <a:accent5>
          <a:srgbClr val="FDB917"/>
        </a:accent5>
        <a:accent6>
          <a:srgbClr val="9A9B9C"/>
        </a:accent6>
        <a:hlink>
          <a:srgbClr val="9DBCB0"/>
        </a:hlink>
        <a:folHlink>
          <a:srgbClr val="E15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7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69BE28"/>
        </a:accent1>
        <a:accent2>
          <a:srgbClr val="95D6D7"/>
        </a:accent2>
        <a:accent3>
          <a:srgbClr val="766A62"/>
        </a:accent3>
        <a:accent4>
          <a:srgbClr val="645953"/>
        </a:accent4>
        <a:accent5>
          <a:srgbClr val="95D6D7"/>
        </a:accent5>
        <a:accent6>
          <a:srgbClr val="9A9B9C"/>
        </a:accent6>
        <a:hlink>
          <a:srgbClr val="CCDC00"/>
        </a:hlink>
        <a:folHlink>
          <a:srgbClr val="9DB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2 - Utan förstasidesbild">
  <a:themeElements>
    <a:clrScheme name="full colour title + border content 2">
      <a:dk1>
        <a:srgbClr val="545861"/>
      </a:dk1>
      <a:lt1>
        <a:srgbClr val="FFFFFF"/>
      </a:lt1>
      <a:dk2>
        <a:srgbClr val="95D6D7"/>
      </a:dk2>
      <a:lt2>
        <a:srgbClr val="90959D"/>
      </a:lt2>
      <a:accent1>
        <a:srgbClr val="00A7B9"/>
      </a:accent1>
      <a:accent2>
        <a:srgbClr val="68BD49"/>
      </a:accent2>
      <a:accent3>
        <a:srgbClr val="95D6D7"/>
      </a:accent3>
      <a:accent4>
        <a:srgbClr val="464A52"/>
      </a:accent4>
      <a:accent5>
        <a:srgbClr val="68BD49"/>
      </a:accent5>
      <a:accent6>
        <a:srgbClr val="90959D"/>
      </a:accent6>
      <a:hlink>
        <a:srgbClr val="43163E"/>
      </a:hlink>
      <a:folHlink>
        <a:srgbClr val="FDB917"/>
      </a:folHlink>
    </a:clrScheme>
    <a:fontScheme name="full colour title + border 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ll colour title + border content 1">
        <a:dk1>
          <a:srgbClr val="545861"/>
        </a:dk1>
        <a:lt1>
          <a:srgbClr val="FFFFFF"/>
        </a:lt1>
        <a:dk2>
          <a:srgbClr val="68BD49"/>
        </a:dk2>
        <a:lt2>
          <a:srgbClr val="90959D"/>
        </a:lt2>
        <a:accent1>
          <a:srgbClr val="FDB917"/>
        </a:accent1>
        <a:accent2>
          <a:srgbClr val="95D6D7"/>
        </a:accent2>
        <a:accent3>
          <a:srgbClr val="68BD49"/>
        </a:accent3>
        <a:accent4>
          <a:srgbClr val="464A52"/>
        </a:accent4>
        <a:accent5>
          <a:srgbClr val="95D6D7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2">
        <a:dk1>
          <a:srgbClr val="545861"/>
        </a:dk1>
        <a:lt1>
          <a:srgbClr val="FFFFFF"/>
        </a:lt1>
        <a:dk2>
          <a:srgbClr val="95D6D7"/>
        </a:dk2>
        <a:lt2>
          <a:srgbClr val="90959D"/>
        </a:lt2>
        <a:accent1>
          <a:srgbClr val="00A7B9"/>
        </a:accent1>
        <a:accent2>
          <a:srgbClr val="68BD49"/>
        </a:accent2>
        <a:accent3>
          <a:srgbClr val="95D6D7"/>
        </a:accent3>
        <a:accent4>
          <a:srgbClr val="464A52"/>
        </a:accent4>
        <a:accent5>
          <a:srgbClr val="68BD49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3">
        <a:dk1>
          <a:srgbClr val="545861"/>
        </a:dk1>
        <a:lt1>
          <a:srgbClr val="FFFFFF"/>
        </a:lt1>
        <a:dk2>
          <a:srgbClr val="F37421"/>
        </a:dk2>
        <a:lt2>
          <a:srgbClr val="90959D"/>
        </a:lt2>
        <a:accent1>
          <a:srgbClr val="F40034"/>
        </a:accent1>
        <a:accent2>
          <a:srgbClr val="009AD9"/>
        </a:accent2>
        <a:accent3>
          <a:srgbClr val="F37421"/>
        </a:accent3>
        <a:accent4>
          <a:srgbClr val="464A52"/>
        </a:accent4>
        <a:accent5>
          <a:srgbClr val="009AD9"/>
        </a:accent5>
        <a:accent6>
          <a:srgbClr val="90959D"/>
        </a:accent6>
        <a:hlink>
          <a:srgbClr val="E7B513"/>
        </a:hlink>
        <a:folHlink>
          <a:srgbClr val="848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4">
        <a:dk1>
          <a:srgbClr val="545861"/>
        </a:dk1>
        <a:lt1>
          <a:srgbClr val="FFFFFF"/>
        </a:lt1>
        <a:dk2>
          <a:srgbClr val="AC3F97"/>
        </a:dk2>
        <a:lt2>
          <a:srgbClr val="90959D"/>
        </a:lt2>
        <a:accent1>
          <a:srgbClr val="0046AD"/>
        </a:accent1>
        <a:accent2>
          <a:srgbClr val="6E9934"/>
        </a:accent2>
        <a:accent3>
          <a:srgbClr val="AC3F97"/>
        </a:accent3>
        <a:accent4>
          <a:srgbClr val="464A52"/>
        </a:accent4>
        <a:accent5>
          <a:srgbClr val="6E9934"/>
        </a:accent5>
        <a:accent6>
          <a:srgbClr val="90959D"/>
        </a:accent6>
        <a:hlink>
          <a:srgbClr val="F37421"/>
        </a:hlink>
        <a:folHlink>
          <a:srgbClr val="6E6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5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CCDC00"/>
        </a:accent1>
        <a:accent2>
          <a:srgbClr val="4B2942"/>
        </a:accent2>
        <a:accent3>
          <a:srgbClr val="766A62"/>
        </a:accent3>
        <a:accent4>
          <a:srgbClr val="645953"/>
        </a:accent4>
        <a:accent5>
          <a:srgbClr val="4B2942"/>
        </a:accent5>
        <a:accent6>
          <a:srgbClr val="9A9B9C"/>
        </a:accent6>
        <a:hlink>
          <a:srgbClr val="9DBCB0"/>
        </a:hlink>
        <a:folHlink>
          <a:srgbClr val="73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6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4B2942"/>
        </a:accent1>
        <a:accent2>
          <a:srgbClr val="FDB917"/>
        </a:accent2>
        <a:accent3>
          <a:srgbClr val="766A62"/>
        </a:accent3>
        <a:accent4>
          <a:srgbClr val="645953"/>
        </a:accent4>
        <a:accent5>
          <a:srgbClr val="FDB917"/>
        </a:accent5>
        <a:accent6>
          <a:srgbClr val="9A9B9C"/>
        </a:accent6>
        <a:hlink>
          <a:srgbClr val="9DBCB0"/>
        </a:hlink>
        <a:folHlink>
          <a:srgbClr val="E15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colour title + border content 7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69BE28"/>
        </a:accent1>
        <a:accent2>
          <a:srgbClr val="95D6D7"/>
        </a:accent2>
        <a:accent3>
          <a:srgbClr val="766A62"/>
        </a:accent3>
        <a:accent4>
          <a:srgbClr val="645953"/>
        </a:accent4>
        <a:accent5>
          <a:srgbClr val="95D6D7"/>
        </a:accent5>
        <a:accent6>
          <a:srgbClr val="9A9B9C"/>
        </a:accent6>
        <a:hlink>
          <a:srgbClr val="CCDC00"/>
        </a:hlink>
        <a:folHlink>
          <a:srgbClr val="9DB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3 - Stor förstasidesbild">
  <a:themeElements>
    <a:clrScheme name="Full page image + bottom line content 2">
      <a:dk1>
        <a:srgbClr val="545861"/>
      </a:dk1>
      <a:lt1>
        <a:srgbClr val="FFFFFF"/>
      </a:lt1>
      <a:dk2>
        <a:srgbClr val="95D6D7"/>
      </a:dk2>
      <a:lt2>
        <a:srgbClr val="90959D"/>
      </a:lt2>
      <a:accent1>
        <a:srgbClr val="00A7B9"/>
      </a:accent1>
      <a:accent2>
        <a:srgbClr val="68BD49"/>
      </a:accent2>
      <a:accent3>
        <a:srgbClr val="95D6D7"/>
      </a:accent3>
      <a:accent4>
        <a:srgbClr val="464A52"/>
      </a:accent4>
      <a:accent5>
        <a:srgbClr val="68BD49"/>
      </a:accent5>
      <a:accent6>
        <a:srgbClr val="90959D"/>
      </a:accent6>
      <a:hlink>
        <a:srgbClr val="43163E"/>
      </a:hlink>
      <a:folHlink>
        <a:srgbClr val="FDB917"/>
      </a:folHlink>
    </a:clrScheme>
    <a:fontScheme name="Full page image + bottom line 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ll page image + bottom line content 1">
        <a:dk1>
          <a:srgbClr val="545861"/>
        </a:dk1>
        <a:lt1>
          <a:srgbClr val="FFFFFF"/>
        </a:lt1>
        <a:dk2>
          <a:srgbClr val="68BD49"/>
        </a:dk2>
        <a:lt2>
          <a:srgbClr val="90959D"/>
        </a:lt2>
        <a:accent1>
          <a:srgbClr val="FDB917"/>
        </a:accent1>
        <a:accent2>
          <a:srgbClr val="95D6D7"/>
        </a:accent2>
        <a:accent3>
          <a:srgbClr val="68BD49"/>
        </a:accent3>
        <a:accent4>
          <a:srgbClr val="464A52"/>
        </a:accent4>
        <a:accent5>
          <a:srgbClr val="95D6D7"/>
        </a:accent5>
        <a:accent6>
          <a:srgbClr val="90959D"/>
        </a:accent6>
        <a:hlink>
          <a:srgbClr val="43163E"/>
        </a:hlink>
        <a:folHlink>
          <a:srgbClr val="0086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2">
        <a:dk1>
          <a:srgbClr val="545861"/>
        </a:dk1>
        <a:lt1>
          <a:srgbClr val="FFFFFF"/>
        </a:lt1>
        <a:dk2>
          <a:srgbClr val="95D6D7"/>
        </a:dk2>
        <a:lt2>
          <a:srgbClr val="90959D"/>
        </a:lt2>
        <a:accent1>
          <a:srgbClr val="00A7B9"/>
        </a:accent1>
        <a:accent2>
          <a:srgbClr val="68BD49"/>
        </a:accent2>
        <a:accent3>
          <a:srgbClr val="95D6D7"/>
        </a:accent3>
        <a:accent4>
          <a:srgbClr val="464A52"/>
        </a:accent4>
        <a:accent5>
          <a:srgbClr val="68BD49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3">
        <a:dk1>
          <a:srgbClr val="545861"/>
        </a:dk1>
        <a:lt1>
          <a:srgbClr val="FFFFFF"/>
        </a:lt1>
        <a:dk2>
          <a:srgbClr val="F37421"/>
        </a:dk2>
        <a:lt2>
          <a:srgbClr val="90959D"/>
        </a:lt2>
        <a:accent1>
          <a:srgbClr val="F40034"/>
        </a:accent1>
        <a:accent2>
          <a:srgbClr val="009AD9"/>
        </a:accent2>
        <a:accent3>
          <a:srgbClr val="F37421"/>
        </a:accent3>
        <a:accent4>
          <a:srgbClr val="464A52"/>
        </a:accent4>
        <a:accent5>
          <a:srgbClr val="009AD9"/>
        </a:accent5>
        <a:accent6>
          <a:srgbClr val="90959D"/>
        </a:accent6>
        <a:hlink>
          <a:srgbClr val="E7B513"/>
        </a:hlink>
        <a:folHlink>
          <a:srgbClr val="848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4">
        <a:dk1>
          <a:srgbClr val="545861"/>
        </a:dk1>
        <a:lt1>
          <a:srgbClr val="FFFFFF"/>
        </a:lt1>
        <a:dk2>
          <a:srgbClr val="AC3F97"/>
        </a:dk2>
        <a:lt2>
          <a:srgbClr val="90959D"/>
        </a:lt2>
        <a:accent1>
          <a:srgbClr val="0046AD"/>
        </a:accent1>
        <a:accent2>
          <a:srgbClr val="6E9934"/>
        </a:accent2>
        <a:accent3>
          <a:srgbClr val="AC3F97"/>
        </a:accent3>
        <a:accent4>
          <a:srgbClr val="464A52"/>
        </a:accent4>
        <a:accent5>
          <a:srgbClr val="6E9934"/>
        </a:accent5>
        <a:accent6>
          <a:srgbClr val="90959D"/>
        </a:accent6>
        <a:hlink>
          <a:srgbClr val="F37421"/>
        </a:hlink>
        <a:folHlink>
          <a:srgbClr val="6E6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5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CCDC00"/>
        </a:accent1>
        <a:accent2>
          <a:srgbClr val="4B2942"/>
        </a:accent2>
        <a:accent3>
          <a:srgbClr val="766A62"/>
        </a:accent3>
        <a:accent4>
          <a:srgbClr val="645953"/>
        </a:accent4>
        <a:accent5>
          <a:srgbClr val="4B2942"/>
        </a:accent5>
        <a:accent6>
          <a:srgbClr val="9A9B9C"/>
        </a:accent6>
        <a:hlink>
          <a:srgbClr val="9DBCB0"/>
        </a:hlink>
        <a:folHlink>
          <a:srgbClr val="73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6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4B2942"/>
        </a:accent1>
        <a:accent2>
          <a:srgbClr val="FDB917"/>
        </a:accent2>
        <a:accent3>
          <a:srgbClr val="766A62"/>
        </a:accent3>
        <a:accent4>
          <a:srgbClr val="645953"/>
        </a:accent4>
        <a:accent5>
          <a:srgbClr val="FDB917"/>
        </a:accent5>
        <a:accent6>
          <a:srgbClr val="9A9B9C"/>
        </a:accent6>
        <a:hlink>
          <a:srgbClr val="9DBCB0"/>
        </a:hlink>
        <a:folHlink>
          <a:srgbClr val="E15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ll page image + bottom line content 7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69BE28"/>
        </a:accent1>
        <a:accent2>
          <a:srgbClr val="95D6D7"/>
        </a:accent2>
        <a:accent3>
          <a:srgbClr val="766A62"/>
        </a:accent3>
        <a:accent4>
          <a:srgbClr val="645953"/>
        </a:accent4>
        <a:accent5>
          <a:srgbClr val="95D6D7"/>
        </a:accent5>
        <a:accent6>
          <a:srgbClr val="9A9B9C"/>
        </a:accent6>
        <a:hlink>
          <a:srgbClr val="CCDC00"/>
        </a:hlink>
        <a:folHlink>
          <a:srgbClr val="9DB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4 - Liten förstasidesbild">
  <a:themeElements>
    <a:clrScheme name="Half image title + keylines content 2">
      <a:dk1>
        <a:srgbClr val="545861"/>
      </a:dk1>
      <a:lt1>
        <a:srgbClr val="FFFFFF"/>
      </a:lt1>
      <a:dk2>
        <a:srgbClr val="95D6D7"/>
      </a:dk2>
      <a:lt2>
        <a:srgbClr val="90959D"/>
      </a:lt2>
      <a:accent1>
        <a:srgbClr val="00A7B9"/>
      </a:accent1>
      <a:accent2>
        <a:srgbClr val="68BD49"/>
      </a:accent2>
      <a:accent3>
        <a:srgbClr val="95D6D7"/>
      </a:accent3>
      <a:accent4>
        <a:srgbClr val="464A52"/>
      </a:accent4>
      <a:accent5>
        <a:srgbClr val="AAD0D9"/>
      </a:accent5>
      <a:accent6>
        <a:srgbClr val="5EAB41"/>
      </a:accent6>
      <a:hlink>
        <a:srgbClr val="43163E"/>
      </a:hlink>
      <a:folHlink>
        <a:srgbClr val="FDB917"/>
      </a:folHlink>
    </a:clrScheme>
    <a:fontScheme name="Half image title + keylines 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lf image title + keylines content 1">
        <a:dk1>
          <a:srgbClr val="545861"/>
        </a:dk1>
        <a:lt1>
          <a:srgbClr val="FFFFFF"/>
        </a:lt1>
        <a:dk2>
          <a:srgbClr val="68BD49"/>
        </a:dk2>
        <a:lt2>
          <a:srgbClr val="90959D"/>
        </a:lt2>
        <a:accent1>
          <a:srgbClr val="FDB917"/>
        </a:accent1>
        <a:accent2>
          <a:srgbClr val="95D6D7"/>
        </a:accent2>
        <a:accent3>
          <a:srgbClr val="68BD49"/>
        </a:accent3>
        <a:accent4>
          <a:srgbClr val="464A52"/>
        </a:accent4>
        <a:accent5>
          <a:srgbClr val="95D6D7"/>
        </a:accent5>
        <a:accent6>
          <a:srgbClr val="90959D"/>
        </a:accent6>
        <a:hlink>
          <a:srgbClr val="43163E"/>
        </a:hlink>
        <a:folHlink>
          <a:srgbClr val="0086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2">
        <a:dk1>
          <a:srgbClr val="545861"/>
        </a:dk1>
        <a:lt1>
          <a:srgbClr val="FFFFFF"/>
        </a:lt1>
        <a:dk2>
          <a:srgbClr val="95D6D7"/>
        </a:dk2>
        <a:lt2>
          <a:srgbClr val="90959D"/>
        </a:lt2>
        <a:accent1>
          <a:srgbClr val="00A7B9"/>
        </a:accent1>
        <a:accent2>
          <a:srgbClr val="68BD49"/>
        </a:accent2>
        <a:accent3>
          <a:srgbClr val="95D6D7"/>
        </a:accent3>
        <a:accent4>
          <a:srgbClr val="464A52"/>
        </a:accent4>
        <a:accent5>
          <a:srgbClr val="68BD49"/>
        </a:accent5>
        <a:accent6>
          <a:srgbClr val="90959D"/>
        </a:accent6>
        <a:hlink>
          <a:srgbClr val="43163E"/>
        </a:hlink>
        <a:folHlink>
          <a:srgbClr val="FDB9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3">
        <a:dk1>
          <a:srgbClr val="545861"/>
        </a:dk1>
        <a:lt1>
          <a:srgbClr val="FFFFFF"/>
        </a:lt1>
        <a:dk2>
          <a:srgbClr val="F37421"/>
        </a:dk2>
        <a:lt2>
          <a:srgbClr val="90959D"/>
        </a:lt2>
        <a:accent1>
          <a:srgbClr val="F40034"/>
        </a:accent1>
        <a:accent2>
          <a:srgbClr val="009AD9"/>
        </a:accent2>
        <a:accent3>
          <a:srgbClr val="F37421"/>
        </a:accent3>
        <a:accent4>
          <a:srgbClr val="464A52"/>
        </a:accent4>
        <a:accent5>
          <a:srgbClr val="009AD9"/>
        </a:accent5>
        <a:accent6>
          <a:srgbClr val="90959D"/>
        </a:accent6>
        <a:hlink>
          <a:srgbClr val="E7B513"/>
        </a:hlink>
        <a:folHlink>
          <a:srgbClr val="848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4">
        <a:dk1>
          <a:srgbClr val="545861"/>
        </a:dk1>
        <a:lt1>
          <a:srgbClr val="FFFFFF"/>
        </a:lt1>
        <a:dk2>
          <a:srgbClr val="AC3F97"/>
        </a:dk2>
        <a:lt2>
          <a:srgbClr val="90959D"/>
        </a:lt2>
        <a:accent1>
          <a:srgbClr val="0046AD"/>
        </a:accent1>
        <a:accent2>
          <a:srgbClr val="6E9934"/>
        </a:accent2>
        <a:accent3>
          <a:srgbClr val="AC3F97"/>
        </a:accent3>
        <a:accent4>
          <a:srgbClr val="464A52"/>
        </a:accent4>
        <a:accent5>
          <a:srgbClr val="6E9934"/>
        </a:accent5>
        <a:accent6>
          <a:srgbClr val="90959D"/>
        </a:accent6>
        <a:hlink>
          <a:srgbClr val="F37421"/>
        </a:hlink>
        <a:folHlink>
          <a:srgbClr val="6E6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5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CCDC00"/>
        </a:accent1>
        <a:accent2>
          <a:srgbClr val="4B2942"/>
        </a:accent2>
        <a:accent3>
          <a:srgbClr val="766A62"/>
        </a:accent3>
        <a:accent4>
          <a:srgbClr val="645953"/>
        </a:accent4>
        <a:accent5>
          <a:srgbClr val="4B2942"/>
        </a:accent5>
        <a:accent6>
          <a:srgbClr val="9A9B9C"/>
        </a:accent6>
        <a:hlink>
          <a:srgbClr val="9DBCB0"/>
        </a:hlink>
        <a:folHlink>
          <a:srgbClr val="73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6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4B2942"/>
        </a:accent1>
        <a:accent2>
          <a:srgbClr val="FDB917"/>
        </a:accent2>
        <a:accent3>
          <a:srgbClr val="766A62"/>
        </a:accent3>
        <a:accent4>
          <a:srgbClr val="645953"/>
        </a:accent4>
        <a:accent5>
          <a:srgbClr val="FDB917"/>
        </a:accent5>
        <a:accent6>
          <a:srgbClr val="9A9B9C"/>
        </a:accent6>
        <a:hlink>
          <a:srgbClr val="9DBCB0"/>
        </a:hlink>
        <a:folHlink>
          <a:srgbClr val="E15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f image title + keylines content 7">
        <a:dk1>
          <a:srgbClr val="545861"/>
        </a:dk1>
        <a:lt1>
          <a:srgbClr val="FFFFFF"/>
        </a:lt1>
        <a:dk2>
          <a:srgbClr val="766A62"/>
        </a:dk2>
        <a:lt2>
          <a:srgbClr val="9A9B9C"/>
        </a:lt2>
        <a:accent1>
          <a:srgbClr val="69BE28"/>
        </a:accent1>
        <a:accent2>
          <a:srgbClr val="95D6D7"/>
        </a:accent2>
        <a:accent3>
          <a:srgbClr val="766A62"/>
        </a:accent3>
        <a:accent4>
          <a:srgbClr val="645953"/>
        </a:accent4>
        <a:accent5>
          <a:srgbClr val="95D6D7"/>
        </a:accent5>
        <a:accent6>
          <a:srgbClr val="9A9B9C"/>
        </a:accent6>
        <a:hlink>
          <a:srgbClr val="CCDC00"/>
        </a:hlink>
        <a:folHlink>
          <a:srgbClr val="9DB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820</TotalTime>
  <Words>292</Words>
  <Application>Microsoft Office PowerPoint</Application>
  <PresentationFormat>Bildspel på skärmen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Blank</vt:lpstr>
      <vt:lpstr>Tema 2 - Utan förstasidesbild</vt:lpstr>
      <vt:lpstr>Tema 3 - Stor förstasidesbild</vt:lpstr>
      <vt:lpstr>Tema 4 - Liten förstasidesbild</vt:lpstr>
      <vt:lpstr>Environmental Status</vt:lpstr>
      <vt:lpstr>Environmental self esteem</vt:lpstr>
      <vt:lpstr>Enlarge your environmental comfort zone</vt:lpstr>
      <vt:lpstr>Finally</vt:lpstr>
    </vt:vector>
  </TitlesOfParts>
  <Company>WSP Group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</dc:title>
  <dc:creator>Förlin, Lisa</dc:creator>
  <cp:lastModifiedBy>Förlin, Lisa</cp:lastModifiedBy>
  <cp:revision>11</cp:revision>
  <dcterms:created xsi:type="dcterms:W3CDTF">2014-04-09T07:37:37Z</dcterms:created>
  <dcterms:modified xsi:type="dcterms:W3CDTF">2014-04-09T21:17:39Z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emplate_">
    <vt:bool>true</vt:bool>
  </property>
</Properties>
</file>