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embeddedFontLst>
    <p:embeddedFont>
      <p:font typeface="Oswald" charset="-18"/>
      <p:regular r:id="rId13"/>
      <p:bold r:id="rId14"/>
    </p:embeddedFont>
    <p:embeddedFont>
      <p:font typeface="Open Sans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AD007F88-9071-4F7E-AFBF-0FB119C4E381}">
  <a:tblStyle styleId="{AD007F88-9071-4F7E-AFBF-0FB119C4E3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828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5379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d86ff3bbe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d86ff3bbe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d86ff3bbe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d86ff3bbe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d86ff3bbe_0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d86ff3bbe_0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d86ff3bb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d86ff3bb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d86ff3bbe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8d86ff3bbe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d86ff3bbe_0_1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d86ff3bbe_0_1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86ff3bbe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86ff3bbe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d86ff3bbe_0_26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d86ff3bbe_0_26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6814" y="3304725"/>
            <a:ext cx="40746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36" name="Google Shape;136;p16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6"/>
          <p:cNvGrpSpPr/>
          <p:nvPr/>
        </p:nvGrpSpPr>
        <p:grpSpPr>
          <a:xfrm rot="-1537546">
            <a:off x="604994" y="3763987"/>
            <a:ext cx="488794" cy="774382"/>
            <a:chOff x="-1904298" y="1056455"/>
            <a:chExt cx="581725" cy="921611"/>
          </a:xfrm>
        </p:grpSpPr>
        <p:sp>
          <p:nvSpPr>
            <p:cNvPr id="141" name="Google Shape;141;p1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7525" y="127365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477575" y="-399350"/>
            <a:ext cx="3025272" cy="2584568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7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39" name="Google Shape;39;p7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chemeClr val="lt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4420751" y="2753749"/>
            <a:ext cx="4769720" cy="2389758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31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 rot="-1314983">
            <a:off x="8216103" y="3311234"/>
            <a:ext cx="972293" cy="928258"/>
            <a:chOff x="-1855532" y="1600966"/>
            <a:chExt cx="890361" cy="822923"/>
          </a:xfrm>
        </p:grpSpPr>
        <p:sp>
          <p:nvSpPr>
            <p:cNvPr id="83" name="Google Shape;83;p13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3"/>
          <p:cNvSpPr/>
          <p:nvPr/>
        </p:nvSpPr>
        <p:spPr>
          <a:xfrm>
            <a:off x="70" y="850947"/>
            <a:ext cx="8179245" cy="4098021"/>
          </a:xfrm>
          <a:custGeom>
            <a:avLst/>
            <a:gdLst/>
            <a:ahLst/>
            <a:cxnLst/>
            <a:rect l="l" t="t" r="r" b="b"/>
            <a:pathLst>
              <a:path w="225946" h="113205" extrusionOk="0">
                <a:moveTo>
                  <a:pt x="62499" y="1"/>
                </a:moveTo>
                <a:cubicBezTo>
                  <a:pt x="59883" y="1"/>
                  <a:pt x="57255" y="334"/>
                  <a:pt x="54710" y="1008"/>
                </a:cubicBezTo>
                <a:cubicBezTo>
                  <a:pt x="48019" y="2794"/>
                  <a:pt x="42649" y="6628"/>
                  <a:pt x="39791" y="11712"/>
                </a:cubicBezTo>
                <a:cubicBezTo>
                  <a:pt x="36672" y="17272"/>
                  <a:pt x="35588" y="24499"/>
                  <a:pt x="28540" y="28059"/>
                </a:cubicBezTo>
                <a:cubicBezTo>
                  <a:pt x="26790" y="28940"/>
                  <a:pt x="24873" y="29250"/>
                  <a:pt x="22908" y="29678"/>
                </a:cubicBezTo>
                <a:cubicBezTo>
                  <a:pt x="21075" y="30083"/>
                  <a:pt x="19539" y="30774"/>
                  <a:pt x="18229" y="31869"/>
                </a:cubicBezTo>
                <a:cubicBezTo>
                  <a:pt x="15634" y="34048"/>
                  <a:pt x="13788" y="36953"/>
                  <a:pt x="12371" y="39691"/>
                </a:cubicBezTo>
                <a:cubicBezTo>
                  <a:pt x="10811" y="42715"/>
                  <a:pt x="9811" y="45906"/>
                  <a:pt x="9407" y="49157"/>
                </a:cubicBezTo>
                <a:cubicBezTo>
                  <a:pt x="8978" y="52514"/>
                  <a:pt x="9526" y="55765"/>
                  <a:pt x="9799" y="59122"/>
                </a:cubicBezTo>
                <a:cubicBezTo>
                  <a:pt x="9942" y="60956"/>
                  <a:pt x="9907" y="62813"/>
                  <a:pt x="9145" y="64563"/>
                </a:cubicBezTo>
                <a:cubicBezTo>
                  <a:pt x="8454" y="66159"/>
                  <a:pt x="7156" y="67528"/>
                  <a:pt x="5858" y="68850"/>
                </a:cubicBezTo>
                <a:cubicBezTo>
                  <a:pt x="3608" y="71124"/>
                  <a:pt x="2644" y="74053"/>
                  <a:pt x="1739" y="76886"/>
                </a:cubicBezTo>
                <a:cubicBezTo>
                  <a:pt x="1" y="82375"/>
                  <a:pt x="822" y="87769"/>
                  <a:pt x="5025" y="92293"/>
                </a:cubicBezTo>
                <a:cubicBezTo>
                  <a:pt x="9359" y="96948"/>
                  <a:pt x="15860" y="100080"/>
                  <a:pt x="22753" y="101830"/>
                </a:cubicBezTo>
                <a:cubicBezTo>
                  <a:pt x="28327" y="103249"/>
                  <a:pt x="34155" y="103754"/>
                  <a:pt x="39991" y="103754"/>
                </a:cubicBezTo>
                <a:cubicBezTo>
                  <a:pt x="42970" y="103754"/>
                  <a:pt x="45950" y="103623"/>
                  <a:pt x="48900" y="103413"/>
                </a:cubicBezTo>
                <a:cubicBezTo>
                  <a:pt x="53579" y="103092"/>
                  <a:pt x="58222" y="102437"/>
                  <a:pt x="62913" y="102175"/>
                </a:cubicBezTo>
                <a:cubicBezTo>
                  <a:pt x="63658" y="102135"/>
                  <a:pt x="64397" y="102114"/>
                  <a:pt x="65129" y="102114"/>
                </a:cubicBezTo>
                <a:cubicBezTo>
                  <a:pt x="68914" y="102114"/>
                  <a:pt x="72542" y="102654"/>
                  <a:pt x="76153" y="103711"/>
                </a:cubicBezTo>
                <a:cubicBezTo>
                  <a:pt x="80213" y="104902"/>
                  <a:pt x="84083" y="106461"/>
                  <a:pt x="88166" y="107592"/>
                </a:cubicBezTo>
                <a:cubicBezTo>
                  <a:pt x="90798" y="108319"/>
                  <a:pt x="93500" y="108890"/>
                  <a:pt x="96227" y="109331"/>
                </a:cubicBezTo>
                <a:cubicBezTo>
                  <a:pt x="101001" y="110283"/>
                  <a:pt x="106085" y="110676"/>
                  <a:pt x="110574" y="111283"/>
                </a:cubicBezTo>
                <a:cubicBezTo>
                  <a:pt x="113741" y="111712"/>
                  <a:pt x="116765" y="112534"/>
                  <a:pt x="119908" y="113022"/>
                </a:cubicBezTo>
                <a:cubicBezTo>
                  <a:pt x="120759" y="113151"/>
                  <a:pt x="121581" y="113204"/>
                  <a:pt x="122390" y="113204"/>
                </a:cubicBezTo>
                <a:cubicBezTo>
                  <a:pt x="124492" y="113204"/>
                  <a:pt x="126501" y="112842"/>
                  <a:pt x="128660" y="112498"/>
                </a:cubicBezTo>
                <a:cubicBezTo>
                  <a:pt x="130320" y="112230"/>
                  <a:pt x="131984" y="112138"/>
                  <a:pt x="133653" y="112138"/>
                </a:cubicBezTo>
                <a:cubicBezTo>
                  <a:pt x="135321" y="112138"/>
                  <a:pt x="136994" y="112230"/>
                  <a:pt x="138673" y="112331"/>
                </a:cubicBezTo>
                <a:cubicBezTo>
                  <a:pt x="141764" y="112515"/>
                  <a:pt x="144846" y="112620"/>
                  <a:pt x="147945" y="112620"/>
                </a:cubicBezTo>
                <a:cubicBezTo>
                  <a:pt x="148259" y="112620"/>
                  <a:pt x="148574" y="112619"/>
                  <a:pt x="148888" y="112617"/>
                </a:cubicBezTo>
                <a:cubicBezTo>
                  <a:pt x="162152" y="112522"/>
                  <a:pt x="175273" y="110831"/>
                  <a:pt x="188488" y="110069"/>
                </a:cubicBezTo>
                <a:cubicBezTo>
                  <a:pt x="199526" y="109438"/>
                  <a:pt x="212682" y="110081"/>
                  <a:pt x="221040" y="103235"/>
                </a:cubicBezTo>
                <a:cubicBezTo>
                  <a:pt x="224219" y="100627"/>
                  <a:pt x="225946" y="97151"/>
                  <a:pt x="225350" y="93531"/>
                </a:cubicBezTo>
                <a:cubicBezTo>
                  <a:pt x="224803" y="90138"/>
                  <a:pt x="222243" y="87197"/>
                  <a:pt x="218087" y="86007"/>
                </a:cubicBezTo>
                <a:cubicBezTo>
                  <a:pt x="212908" y="84518"/>
                  <a:pt x="207181" y="85637"/>
                  <a:pt x="201943" y="84316"/>
                </a:cubicBezTo>
                <a:cubicBezTo>
                  <a:pt x="197144" y="83101"/>
                  <a:pt x="193418" y="80244"/>
                  <a:pt x="189429" y="77958"/>
                </a:cubicBezTo>
                <a:cubicBezTo>
                  <a:pt x="187453" y="76815"/>
                  <a:pt x="185357" y="75779"/>
                  <a:pt x="183047" y="75124"/>
                </a:cubicBezTo>
                <a:cubicBezTo>
                  <a:pt x="181018" y="74552"/>
                  <a:pt x="178881" y="74329"/>
                  <a:pt x="176737" y="74329"/>
                </a:cubicBezTo>
                <a:cubicBezTo>
                  <a:pt x="176026" y="74329"/>
                  <a:pt x="175314" y="74353"/>
                  <a:pt x="174606" y="74398"/>
                </a:cubicBezTo>
                <a:cubicBezTo>
                  <a:pt x="168947" y="74749"/>
                  <a:pt x="163483" y="76316"/>
                  <a:pt x="157786" y="76316"/>
                </a:cubicBezTo>
                <a:cubicBezTo>
                  <a:pt x="157682" y="76316"/>
                  <a:pt x="157577" y="76316"/>
                  <a:pt x="157473" y="76315"/>
                </a:cubicBezTo>
                <a:cubicBezTo>
                  <a:pt x="152663" y="76267"/>
                  <a:pt x="147317" y="75124"/>
                  <a:pt x="144816" y="71600"/>
                </a:cubicBezTo>
                <a:cubicBezTo>
                  <a:pt x="143388" y="69576"/>
                  <a:pt x="143149" y="67207"/>
                  <a:pt x="142661" y="64956"/>
                </a:cubicBezTo>
                <a:cubicBezTo>
                  <a:pt x="142245" y="62968"/>
                  <a:pt x="141518" y="61075"/>
                  <a:pt x="140209" y="59337"/>
                </a:cubicBezTo>
                <a:cubicBezTo>
                  <a:pt x="137863" y="56205"/>
                  <a:pt x="134089" y="53753"/>
                  <a:pt x="129743" y="52514"/>
                </a:cubicBezTo>
                <a:cubicBezTo>
                  <a:pt x="127656" y="51919"/>
                  <a:pt x="125480" y="51649"/>
                  <a:pt x="123261" y="51649"/>
                </a:cubicBezTo>
                <a:cubicBezTo>
                  <a:pt x="123037" y="51649"/>
                  <a:pt x="122812" y="51652"/>
                  <a:pt x="122587" y="51657"/>
                </a:cubicBezTo>
                <a:cubicBezTo>
                  <a:pt x="122123" y="51669"/>
                  <a:pt x="121659" y="51693"/>
                  <a:pt x="121182" y="51728"/>
                </a:cubicBezTo>
                <a:cubicBezTo>
                  <a:pt x="116479" y="50609"/>
                  <a:pt x="111503" y="50002"/>
                  <a:pt x="107121" y="48192"/>
                </a:cubicBezTo>
                <a:cubicBezTo>
                  <a:pt x="99501" y="45049"/>
                  <a:pt x="96298" y="38441"/>
                  <a:pt x="94560" y="32178"/>
                </a:cubicBezTo>
                <a:cubicBezTo>
                  <a:pt x="93584" y="28678"/>
                  <a:pt x="92929" y="25106"/>
                  <a:pt x="91726" y="21641"/>
                </a:cubicBezTo>
                <a:cubicBezTo>
                  <a:pt x="90810" y="19034"/>
                  <a:pt x="89548" y="16486"/>
                  <a:pt x="87952" y="14081"/>
                </a:cubicBezTo>
                <a:cubicBezTo>
                  <a:pt x="84809" y="9330"/>
                  <a:pt x="80237" y="4973"/>
                  <a:pt x="74200" y="2365"/>
                </a:cubicBezTo>
                <a:cubicBezTo>
                  <a:pt x="70558" y="797"/>
                  <a:pt x="66542" y="1"/>
                  <a:pt x="62499" y="1"/>
                </a:cubicBezTo>
                <a:close/>
              </a:path>
            </a:pathLst>
          </a:custGeom>
          <a:solidFill>
            <a:schemeClr val="lt1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461664" y="2367617"/>
            <a:ext cx="1251074" cy="1089966"/>
            <a:chOff x="2227541" y="6011760"/>
            <a:chExt cx="2864180" cy="2495343"/>
          </a:xfrm>
        </p:grpSpPr>
        <p:sp>
          <p:nvSpPr>
            <p:cNvPr id="87" name="Google Shape;87;p13"/>
            <p:cNvSpPr/>
            <p:nvPr/>
          </p:nvSpPr>
          <p:spPr>
            <a:xfrm rot="-1131582">
              <a:off x="2772277" y="6293752"/>
              <a:ext cx="2064072" cy="1922827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2227541" y="6635267"/>
              <a:ext cx="2250382" cy="1871835"/>
              <a:chOff x="2227541" y="6635267"/>
              <a:chExt cx="2250382" cy="1871835"/>
            </a:xfrm>
          </p:grpSpPr>
          <p:sp>
            <p:nvSpPr>
              <p:cNvPr id="89" name="Google Shape;89;p13"/>
              <p:cNvSpPr/>
              <p:nvPr/>
            </p:nvSpPr>
            <p:spPr>
              <a:xfrm rot="-1131582">
                <a:off x="2389104" y="6911337"/>
                <a:ext cx="1927256" cy="1319697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 rot="-1131582">
                <a:off x="3441562" y="7628158"/>
                <a:ext cx="485043" cy="66058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-1131582">
                <a:off x="3621630" y="6827655"/>
                <a:ext cx="184071" cy="404239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92;p13"/>
          <p:cNvGrpSpPr/>
          <p:nvPr/>
        </p:nvGrpSpPr>
        <p:grpSpPr>
          <a:xfrm>
            <a:off x="190606" y="2294802"/>
            <a:ext cx="761443" cy="1254173"/>
            <a:chOff x="1668617" y="5683195"/>
            <a:chExt cx="1743230" cy="2871275"/>
          </a:xfrm>
        </p:grpSpPr>
        <p:sp>
          <p:nvSpPr>
            <p:cNvPr id="93" name="Google Shape;93;p13"/>
            <p:cNvSpPr/>
            <p:nvPr/>
          </p:nvSpPr>
          <p:spPr>
            <a:xfrm>
              <a:off x="1668617" y="5683195"/>
              <a:ext cx="1729969" cy="2242458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94;p13"/>
            <p:cNvGrpSpPr/>
            <p:nvPr/>
          </p:nvGrpSpPr>
          <p:grpSpPr>
            <a:xfrm>
              <a:off x="2252110" y="6027996"/>
              <a:ext cx="1159737" cy="2526474"/>
              <a:chOff x="2252110" y="6027996"/>
              <a:chExt cx="1159737" cy="2526474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2252110" y="6027996"/>
                <a:ext cx="1159737" cy="2526474"/>
              </a:xfrm>
              <a:custGeom>
                <a:avLst/>
                <a:gdLst/>
                <a:ahLst/>
                <a:cxnLst/>
                <a:rect l="l" t="t" r="r" b="b"/>
                <a:pathLst>
                  <a:path w="46877" h="102121" extrusionOk="0">
                    <a:moveTo>
                      <a:pt x="249" y="0"/>
                    </a:moveTo>
                    <a:cubicBezTo>
                      <a:pt x="0" y="0"/>
                      <a:pt x="69" y="331"/>
                      <a:pt x="644" y="817"/>
                    </a:cubicBezTo>
                    <a:cubicBezTo>
                      <a:pt x="644" y="817"/>
                      <a:pt x="1049" y="1162"/>
                      <a:pt x="1799" y="1805"/>
                    </a:cubicBezTo>
                    <a:cubicBezTo>
                      <a:pt x="2180" y="2114"/>
                      <a:pt x="2633" y="2519"/>
                      <a:pt x="3157" y="2984"/>
                    </a:cubicBezTo>
                    <a:cubicBezTo>
                      <a:pt x="3419" y="3222"/>
                      <a:pt x="3704" y="3472"/>
                      <a:pt x="4002" y="3746"/>
                    </a:cubicBezTo>
                    <a:cubicBezTo>
                      <a:pt x="4300" y="4008"/>
                      <a:pt x="4609" y="4305"/>
                      <a:pt x="4943" y="4603"/>
                    </a:cubicBezTo>
                    <a:cubicBezTo>
                      <a:pt x="6264" y="5805"/>
                      <a:pt x="7788" y="7317"/>
                      <a:pt x="9467" y="9032"/>
                    </a:cubicBezTo>
                    <a:cubicBezTo>
                      <a:pt x="11134" y="10770"/>
                      <a:pt x="12932" y="12747"/>
                      <a:pt x="14765" y="14926"/>
                    </a:cubicBezTo>
                    <a:cubicBezTo>
                      <a:pt x="18409" y="19295"/>
                      <a:pt x="22100" y="24522"/>
                      <a:pt x="25231" y="30035"/>
                    </a:cubicBezTo>
                    <a:cubicBezTo>
                      <a:pt x="26791" y="32785"/>
                      <a:pt x="28219" y="35619"/>
                      <a:pt x="29529" y="38381"/>
                    </a:cubicBezTo>
                    <a:cubicBezTo>
                      <a:pt x="29696" y="38726"/>
                      <a:pt x="29862" y="39071"/>
                      <a:pt x="30029" y="39405"/>
                    </a:cubicBezTo>
                    <a:cubicBezTo>
                      <a:pt x="30184" y="39750"/>
                      <a:pt x="30339" y="40095"/>
                      <a:pt x="30505" y="40441"/>
                    </a:cubicBezTo>
                    <a:cubicBezTo>
                      <a:pt x="30815" y="41131"/>
                      <a:pt x="31124" y="41798"/>
                      <a:pt x="31422" y="42477"/>
                    </a:cubicBezTo>
                    <a:cubicBezTo>
                      <a:pt x="31720" y="43143"/>
                      <a:pt x="32006" y="43810"/>
                      <a:pt x="32291" y="44465"/>
                    </a:cubicBezTo>
                    <a:cubicBezTo>
                      <a:pt x="32363" y="44632"/>
                      <a:pt x="32434" y="44798"/>
                      <a:pt x="32506" y="44953"/>
                    </a:cubicBezTo>
                    <a:cubicBezTo>
                      <a:pt x="32577" y="45120"/>
                      <a:pt x="32637" y="45286"/>
                      <a:pt x="32708" y="45453"/>
                    </a:cubicBezTo>
                    <a:cubicBezTo>
                      <a:pt x="32839" y="45775"/>
                      <a:pt x="32970" y="46096"/>
                      <a:pt x="33113" y="46418"/>
                    </a:cubicBezTo>
                    <a:cubicBezTo>
                      <a:pt x="33649" y="47691"/>
                      <a:pt x="34161" y="49025"/>
                      <a:pt x="34708" y="50394"/>
                    </a:cubicBezTo>
                    <a:cubicBezTo>
                      <a:pt x="34970" y="51085"/>
                      <a:pt x="35232" y="51787"/>
                      <a:pt x="35494" y="52490"/>
                    </a:cubicBezTo>
                    <a:cubicBezTo>
                      <a:pt x="35625" y="52835"/>
                      <a:pt x="35768" y="53192"/>
                      <a:pt x="35899" y="53549"/>
                    </a:cubicBezTo>
                    <a:cubicBezTo>
                      <a:pt x="36018" y="53907"/>
                      <a:pt x="36149" y="54264"/>
                      <a:pt x="36280" y="54621"/>
                    </a:cubicBezTo>
                    <a:cubicBezTo>
                      <a:pt x="36411" y="54990"/>
                      <a:pt x="36542" y="55347"/>
                      <a:pt x="36661" y="55716"/>
                    </a:cubicBezTo>
                    <a:cubicBezTo>
                      <a:pt x="36732" y="55895"/>
                      <a:pt x="36792" y="56073"/>
                      <a:pt x="36863" y="56252"/>
                    </a:cubicBezTo>
                    <a:cubicBezTo>
                      <a:pt x="36923" y="56443"/>
                      <a:pt x="36982" y="56621"/>
                      <a:pt x="37054" y="56812"/>
                    </a:cubicBezTo>
                    <a:cubicBezTo>
                      <a:pt x="37304" y="57550"/>
                      <a:pt x="37554" y="58288"/>
                      <a:pt x="37804" y="59026"/>
                    </a:cubicBezTo>
                    <a:cubicBezTo>
                      <a:pt x="38280" y="60526"/>
                      <a:pt x="38780" y="62027"/>
                      <a:pt x="39233" y="63551"/>
                    </a:cubicBezTo>
                    <a:cubicBezTo>
                      <a:pt x="39697" y="65075"/>
                      <a:pt x="40126" y="66599"/>
                      <a:pt x="40554" y="68123"/>
                    </a:cubicBezTo>
                    <a:cubicBezTo>
                      <a:pt x="40769" y="68885"/>
                      <a:pt x="40971" y="69647"/>
                      <a:pt x="41173" y="70409"/>
                    </a:cubicBezTo>
                    <a:cubicBezTo>
                      <a:pt x="41376" y="71159"/>
                      <a:pt x="41566" y="71921"/>
                      <a:pt x="41757" y="72671"/>
                    </a:cubicBezTo>
                    <a:cubicBezTo>
                      <a:pt x="41852" y="73052"/>
                      <a:pt x="41947" y="73421"/>
                      <a:pt x="42043" y="73802"/>
                    </a:cubicBezTo>
                    <a:cubicBezTo>
                      <a:pt x="42126" y="74171"/>
                      <a:pt x="42221" y="74540"/>
                      <a:pt x="42304" y="74921"/>
                    </a:cubicBezTo>
                    <a:cubicBezTo>
                      <a:pt x="42388" y="75290"/>
                      <a:pt x="42483" y="75659"/>
                      <a:pt x="42566" y="76028"/>
                    </a:cubicBezTo>
                    <a:cubicBezTo>
                      <a:pt x="42650" y="76397"/>
                      <a:pt x="42745" y="76766"/>
                      <a:pt x="42816" y="77124"/>
                    </a:cubicBezTo>
                    <a:cubicBezTo>
                      <a:pt x="43126" y="78588"/>
                      <a:pt x="43436" y="80029"/>
                      <a:pt x="43686" y="81422"/>
                    </a:cubicBezTo>
                    <a:cubicBezTo>
                      <a:pt x="44733" y="87018"/>
                      <a:pt x="45341" y="91995"/>
                      <a:pt x="45722" y="95554"/>
                    </a:cubicBezTo>
                    <a:cubicBezTo>
                      <a:pt x="45817" y="96447"/>
                      <a:pt x="45900" y="97257"/>
                      <a:pt x="45972" y="97960"/>
                    </a:cubicBezTo>
                    <a:cubicBezTo>
                      <a:pt x="46055" y="98650"/>
                      <a:pt x="46114" y="99257"/>
                      <a:pt x="46150" y="99745"/>
                    </a:cubicBezTo>
                    <a:cubicBezTo>
                      <a:pt x="46245" y="100734"/>
                      <a:pt x="46305" y="101269"/>
                      <a:pt x="46305" y="101269"/>
                    </a:cubicBezTo>
                    <a:cubicBezTo>
                      <a:pt x="46369" y="101838"/>
                      <a:pt x="46515" y="102121"/>
                      <a:pt x="46640" y="102121"/>
                    </a:cubicBezTo>
                    <a:cubicBezTo>
                      <a:pt x="46769" y="102121"/>
                      <a:pt x="46877" y="101820"/>
                      <a:pt x="46853" y="101222"/>
                    </a:cubicBezTo>
                    <a:cubicBezTo>
                      <a:pt x="46853" y="101222"/>
                      <a:pt x="46805" y="100686"/>
                      <a:pt x="46734" y="99698"/>
                    </a:cubicBezTo>
                    <a:cubicBezTo>
                      <a:pt x="46686" y="99210"/>
                      <a:pt x="46638" y="98602"/>
                      <a:pt x="46579" y="97900"/>
                    </a:cubicBezTo>
                    <a:cubicBezTo>
                      <a:pt x="46507" y="97198"/>
                      <a:pt x="46436" y="96388"/>
                      <a:pt x="46353" y="95495"/>
                    </a:cubicBezTo>
                    <a:cubicBezTo>
                      <a:pt x="46007" y="91923"/>
                      <a:pt x="45472" y="86922"/>
                      <a:pt x="44483" y="81279"/>
                    </a:cubicBezTo>
                    <a:cubicBezTo>
                      <a:pt x="44245" y="79874"/>
                      <a:pt x="43948" y="78421"/>
                      <a:pt x="43650" y="76945"/>
                    </a:cubicBezTo>
                    <a:cubicBezTo>
                      <a:pt x="43590" y="76576"/>
                      <a:pt x="43495" y="76207"/>
                      <a:pt x="43412" y="75838"/>
                    </a:cubicBezTo>
                    <a:cubicBezTo>
                      <a:pt x="43328" y="75469"/>
                      <a:pt x="43245" y="75088"/>
                      <a:pt x="43162" y="74719"/>
                    </a:cubicBezTo>
                    <a:cubicBezTo>
                      <a:pt x="43078" y="74338"/>
                      <a:pt x="42995" y="73969"/>
                      <a:pt x="42912" y="73588"/>
                    </a:cubicBezTo>
                    <a:cubicBezTo>
                      <a:pt x="42816" y="73218"/>
                      <a:pt x="42721" y="72837"/>
                      <a:pt x="42626" y="72456"/>
                    </a:cubicBezTo>
                    <a:cubicBezTo>
                      <a:pt x="42447" y="71694"/>
                      <a:pt x="42269" y="70932"/>
                      <a:pt x="42066" y="70170"/>
                    </a:cubicBezTo>
                    <a:cubicBezTo>
                      <a:pt x="41876" y="69408"/>
                      <a:pt x="41673" y="68646"/>
                      <a:pt x="41471" y="67873"/>
                    </a:cubicBezTo>
                    <a:cubicBezTo>
                      <a:pt x="41054" y="66337"/>
                      <a:pt x="40638" y="64801"/>
                      <a:pt x="40173" y="63265"/>
                    </a:cubicBezTo>
                    <a:cubicBezTo>
                      <a:pt x="39733" y="61741"/>
                      <a:pt x="39245" y="60217"/>
                      <a:pt x="38768" y="58717"/>
                    </a:cubicBezTo>
                    <a:cubicBezTo>
                      <a:pt x="38518" y="57967"/>
                      <a:pt x="38268" y="57216"/>
                      <a:pt x="38030" y="56478"/>
                    </a:cubicBezTo>
                    <a:cubicBezTo>
                      <a:pt x="37971" y="56288"/>
                      <a:pt x="37899" y="56109"/>
                      <a:pt x="37840" y="55919"/>
                    </a:cubicBezTo>
                    <a:cubicBezTo>
                      <a:pt x="37780" y="55740"/>
                      <a:pt x="37709" y="55550"/>
                      <a:pt x="37649" y="55371"/>
                    </a:cubicBezTo>
                    <a:cubicBezTo>
                      <a:pt x="37518" y="55002"/>
                      <a:pt x="37387" y="54633"/>
                      <a:pt x="37268" y="54276"/>
                    </a:cubicBezTo>
                    <a:cubicBezTo>
                      <a:pt x="37137" y="53907"/>
                      <a:pt x="37006" y="53549"/>
                      <a:pt x="36887" y="53192"/>
                    </a:cubicBezTo>
                    <a:cubicBezTo>
                      <a:pt x="36756" y="52823"/>
                      <a:pt x="36613" y="52478"/>
                      <a:pt x="36482" y="52121"/>
                    </a:cubicBezTo>
                    <a:cubicBezTo>
                      <a:pt x="36220" y="51406"/>
                      <a:pt x="35970" y="50704"/>
                      <a:pt x="35696" y="50013"/>
                    </a:cubicBezTo>
                    <a:cubicBezTo>
                      <a:pt x="35161" y="48644"/>
                      <a:pt x="34637" y="47287"/>
                      <a:pt x="34101" y="46013"/>
                    </a:cubicBezTo>
                    <a:cubicBezTo>
                      <a:pt x="33958" y="45679"/>
                      <a:pt x="33827" y="45358"/>
                      <a:pt x="33696" y="45036"/>
                    </a:cubicBezTo>
                    <a:cubicBezTo>
                      <a:pt x="33625" y="44870"/>
                      <a:pt x="33553" y="44703"/>
                      <a:pt x="33482" y="44536"/>
                    </a:cubicBezTo>
                    <a:cubicBezTo>
                      <a:pt x="33410" y="44382"/>
                      <a:pt x="33339" y="44215"/>
                      <a:pt x="33268" y="44048"/>
                    </a:cubicBezTo>
                    <a:cubicBezTo>
                      <a:pt x="32982" y="43393"/>
                      <a:pt x="32696" y="42715"/>
                      <a:pt x="32398" y="42036"/>
                    </a:cubicBezTo>
                    <a:cubicBezTo>
                      <a:pt x="32089" y="41369"/>
                      <a:pt x="31779" y="40691"/>
                      <a:pt x="31458" y="40000"/>
                    </a:cubicBezTo>
                    <a:cubicBezTo>
                      <a:pt x="31303" y="39655"/>
                      <a:pt x="31136" y="39309"/>
                      <a:pt x="30982" y="38964"/>
                    </a:cubicBezTo>
                    <a:cubicBezTo>
                      <a:pt x="30815" y="38619"/>
                      <a:pt x="30648" y="38274"/>
                      <a:pt x="30482" y="37928"/>
                    </a:cubicBezTo>
                    <a:cubicBezTo>
                      <a:pt x="29136" y="35142"/>
                      <a:pt x="27684" y="32309"/>
                      <a:pt x="26088" y="29546"/>
                    </a:cubicBezTo>
                    <a:cubicBezTo>
                      <a:pt x="22885" y="23998"/>
                      <a:pt x="19111" y="18759"/>
                      <a:pt x="15384" y="14414"/>
                    </a:cubicBezTo>
                    <a:cubicBezTo>
                      <a:pt x="13515" y="12235"/>
                      <a:pt x="11682" y="10258"/>
                      <a:pt x="9979" y="8532"/>
                    </a:cubicBezTo>
                    <a:cubicBezTo>
                      <a:pt x="8264" y="6829"/>
                      <a:pt x="6705" y="5329"/>
                      <a:pt x="5359" y="4139"/>
                    </a:cubicBezTo>
                    <a:cubicBezTo>
                      <a:pt x="5026" y="3841"/>
                      <a:pt x="4716" y="3555"/>
                      <a:pt x="4419" y="3281"/>
                    </a:cubicBezTo>
                    <a:cubicBezTo>
                      <a:pt x="4109" y="3019"/>
                      <a:pt x="3823" y="2769"/>
                      <a:pt x="3550" y="2543"/>
                    </a:cubicBezTo>
                    <a:cubicBezTo>
                      <a:pt x="3014" y="2079"/>
                      <a:pt x="2561" y="1674"/>
                      <a:pt x="2180" y="1364"/>
                    </a:cubicBezTo>
                    <a:cubicBezTo>
                      <a:pt x="1406" y="733"/>
                      <a:pt x="990" y="388"/>
                      <a:pt x="990" y="388"/>
                    </a:cubicBezTo>
                    <a:cubicBezTo>
                      <a:pt x="657" y="117"/>
                      <a:pt x="397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112839" y="6709262"/>
                <a:ext cx="58980" cy="663304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26811" extrusionOk="0">
                    <a:moveTo>
                      <a:pt x="289" y="0"/>
                    </a:moveTo>
                    <a:cubicBezTo>
                      <a:pt x="158" y="0"/>
                      <a:pt x="25" y="72"/>
                      <a:pt x="1" y="212"/>
                    </a:cubicBezTo>
                    <a:cubicBezTo>
                      <a:pt x="1" y="212"/>
                      <a:pt x="1" y="724"/>
                      <a:pt x="13" y="1557"/>
                    </a:cubicBezTo>
                    <a:cubicBezTo>
                      <a:pt x="13" y="2390"/>
                      <a:pt x="24" y="3557"/>
                      <a:pt x="48" y="4891"/>
                    </a:cubicBezTo>
                    <a:cubicBezTo>
                      <a:pt x="84" y="7558"/>
                      <a:pt x="179" y="10868"/>
                      <a:pt x="322" y="13463"/>
                    </a:cubicBezTo>
                    <a:cubicBezTo>
                      <a:pt x="501" y="16047"/>
                      <a:pt x="798" y="19357"/>
                      <a:pt x="1156" y="22000"/>
                    </a:cubicBezTo>
                    <a:cubicBezTo>
                      <a:pt x="1239" y="22667"/>
                      <a:pt x="1310" y="23286"/>
                      <a:pt x="1394" y="23845"/>
                    </a:cubicBezTo>
                    <a:cubicBezTo>
                      <a:pt x="1477" y="24405"/>
                      <a:pt x="1560" y="24893"/>
                      <a:pt x="1620" y="25310"/>
                    </a:cubicBezTo>
                    <a:cubicBezTo>
                      <a:pt x="1751" y="26143"/>
                      <a:pt x="1822" y="26643"/>
                      <a:pt x="1822" y="26643"/>
                    </a:cubicBezTo>
                    <a:cubicBezTo>
                      <a:pt x="1848" y="26757"/>
                      <a:pt x="1960" y="26811"/>
                      <a:pt x="2076" y="26811"/>
                    </a:cubicBezTo>
                    <a:cubicBezTo>
                      <a:pt x="2226" y="26811"/>
                      <a:pt x="2383" y="26721"/>
                      <a:pt x="2370" y="26560"/>
                    </a:cubicBezTo>
                    <a:cubicBezTo>
                      <a:pt x="2370" y="26560"/>
                      <a:pt x="2322" y="26060"/>
                      <a:pt x="2251" y="25238"/>
                    </a:cubicBezTo>
                    <a:cubicBezTo>
                      <a:pt x="2203" y="24822"/>
                      <a:pt x="2156" y="24322"/>
                      <a:pt x="2108" y="23762"/>
                    </a:cubicBezTo>
                    <a:cubicBezTo>
                      <a:pt x="2048" y="23202"/>
                      <a:pt x="2013" y="22583"/>
                      <a:pt x="1953" y="21917"/>
                    </a:cubicBezTo>
                    <a:cubicBezTo>
                      <a:pt x="1727" y="19273"/>
                      <a:pt x="1560" y="15975"/>
                      <a:pt x="1394" y="13392"/>
                    </a:cubicBezTo>
                    <a:cubicBezTo>
                      <a:pt x="1072" y="8224"/>
                      <a:pt x="560" y="200"/>
                      <a:pt x="560" y="200"/>
                    </a:cubicBezTo>
                    <a:cubicBezTo>
                      <a:pt x="537" y="66"/>
                      <a:pt x="414" y="0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2447432" y="6696496"/>
                <a:ext cx="526393" cy="233669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9445" extrusionOk="0">
                    <a:moveTo>
                      <a:pt x="1569" y="0"/>
                    </a:moveTo>
                    <a:cubicBezTo>
                      <a:pt x="1521" y="0"/>
                      <a:pt x="1475" y="1"/>
                      <a:pt x="1429" y="1"/>
                    </a:cubicBezTo>
                    <a:cubicBezTo>
                      <a:pt x="1239" y="1"/>
                      <a:pt x="1072" y="13"/>
                      <a:pt x="929" y="25"/>
                    </a:cubicBezTo>
                    <a:cubicBezTo>
                      <a:pt x="786" y="25"/>
                      <a:pt x="655" y="37"/>
                      <a:pt x="560" y="49"/>
                    </a:cubicBezTo>
                    <a:cubicBezTo>
                      <a:pt x="358" y="61"/>
                      <a:pt x="239" y="73"/>
                      <a:pt x="239" y="73"/>
                    </a:cubicBezTo>
                    <a:cubicBezTo>
                      <a:pt x="0" y="132"/>
                      <a:pt x="48" y="585"/>
                      <a:pt x="286" y="632"/>
                    </a:cubicBezTo>
                    <a:cubicBezTo>
                      <a:pt x="286" y="632"/>
                      <a:pt x="393" y="620"/>
                      <a:pt x="584" y="620"/>
                    </a:cubicBezTo>
                    <a:cubicBezTo>
                      <a:pt x="616" y="616"/>
                      <a:pt x="650" y="615"/>
                      <a:pt x="687" y="615"/>
                    </a:cubicBezTo>
                    <a:cubicBezTo>
                      <a:pt x="761" y="615"/>
                      <a:pt x="846" y="620"/>
                      <a:pt x="941" y="620"/>
                    </a:cubicBezTo>
                    <a:cubicBezTo>
                      <a:pt x="1084" y="620"/>
                      <a:pt x="1239" y="620"/>
                      <a:pt x="1417" y="632"/>
                    </a:cubicBezTo>
                    <a:cubicBezTo>
                      <a:pt x="2120" y="668"/>
                      <a:pt x="3096" y="811"/>
                      <a:pt x="4191" y="1085"/>
                    </a:cubicBezTo>
                    <a:cubicBezTo>
                      <a:pt x="5287" y="1347"/>
                      <a:pt x="6489" y="1751"/>
                      <a:pt x="7668" y="2216"/>
                    </a:cubicBezTo>
                    <a:cubicBezTo>
                      <a:pt x="8847" y="2680"/>
                      <a:pt x="9990" y="3216"/>
                      <a:pt x="10990" y="3692"/>
                    </a:cubicBezTo>
                    <a:cubicBezTo>
                      <a:pt x="12978" y="4657"/>
                      <a:pt x="15479" y="6014"/>
                      <a:pt x="17419" y="7228"/>
                    </a:cubicBezTo>
                    <a:cubicBezTo>
                      <a:pt x="19372" y="8419"/>
                      <a:pt x="20789" y="9419"/>
                      <a:pt x="20789" y="9419"/>
                    </a:cubicBezTo>
                    <a:cubicBezTo>
                      <a:pt x="20814" y="9436"/>
                      <a:pt x="20841" y="9444"/>
                      <a:pt x="20870" y="9444"/>
                    </a:cubicBezTo>
                    <a:cubicBezTo>
                      <a:pt x="21056" y="9444"/>
                      <a:pt x="21277" y="9113"/>
                      <a:pt x="21122" y="8979"/>
                    </a:cubicBezTo>
                    <a:cubicBezTo>
                      <a:pt x="21122" y="8979"/>
                      <a:pt x="19765" y="7859"/>
                      <a:pt x="17860" y="6550"/>
                    </a:cubicBezTo>
                    <a:cubicBezTo>
                      <a:pt x="16907" y="5883"/>
                      <a:pt x="15824" y="5169"/>
                      <a:pt x="14717" y="4514"/>
                    </a:cubicBezTo>
                    <a:cubicBezTo>
                      <a:pt x="13597" y="3847"/>
                      <a:pt x="12466" y="3228"/>
                      <a:pt x="11454" y="2728"/>
                    </a:cubicBezTo>
                    <a:cubicBezTo>
                      <a:pt x="10430" y="2240"/>
                      <a:pt x="9240" y="1728"/>
                      <a:pt x="8013" y="1299"/>
                    </a:cubicBezTo>
                    <a:cubicBezTo>
                      <a:pt x="6787" y="859"/>
                      <a:pt x="5513" y="513"/>
                      <a:pt x="4358" y="287"/>
                    </a:cubicBezTo>
                    <a:cubicBezTo>
                      <a:pt x="3275" y="86"/>
                      <a:pt x="2296" y="0"/>
                      <a:pt x="1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2600004" y="6126931"/>
                <a:ext cx="57644" cy="287652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627" extrusionOk="0">
                    <a:moveTo>
                      <a:pt x="372" y="0"/>
                    </a:moveTo>
                    <a:cubicBezTo>
                      <a:pt x="220" y="0"/>
                      <a:pt x="24" y="52"/>
                      <a:pt x="1" y="128"/>
                    </a:cubicBezTo>
                    <a:cubicBezTo>
                      <a:pt x="1" y="128"/>
                      <a:pt x="13" y="354"/>
                      <a:pt x="37" y="711"/>
                    </a:cubicBezTo>
                    <a:cubicBezTo>
                      <a:pt x="48" y="1080"/>
                      <a:pt x="72" y="1580"/>
                      <a:pt x="96" y="2164"/>
                    </a:cubicBezTo>
                    <a:cubicBezTo>
                      <a:pt x="144" y="3318"/>
                      <a:pt x="179" y="4771"/>
                      <a:pt x="310" y="5914"/>
                    </a:cubicBezTo>
                    <a:cubicBezTo>
                      <a:pt x="429" y="7045"/>
                      <a:pt x="703" y="8510"/>
                      <a:pt x="1060" y="9641"/>
                    </a:cubicBezTo>
                    <a:cubicBezTo>
                      <a:pt x="1156" y="9926"/>
                      <a:pt x="1227" y="10188"/>
                      <a:pt x="1322" y="10426"/>
                    </a:cubicBezTo>
                    <a:cubicBezTo>
                      <a:pt x="1406" y="10665"/>
                      <a:pt x="1477" y="10879"/>
                      <a:pt x="1549" y="11046"/>
                    </a:cubicBezTo>
                    <a:cubicBezTo>
                      <a:pt x="1703" y="11391"/>
                      <a:pt x="1787" y="11593"/>
                      <a:pt x="1787" y="11593"/>
                    </a:cubicBezTo>
                    <a:cubicBezTo>
                      <a:pt x="1800" y="11616"/>
                      <a:pt x="1832" y="11626"/>
                      <a:pt x="1876" y="11626"/>
                    </a:cubicBezTo>
                    <a:cubicBezTo>
                      <a:pt x="2033" y="11626"/>
                      <a:pt x="2329" y="11496"/>
                      <a:pt x="2311" y="11403"/>
                    </a:cubicBezTo>
                    <a:cubicBezTo>
                      <a:pt x="2311" y="11403"/>
                      <a:pt x="2251" y="11188"/>
                      <a:pt x="2156" y="10843"/>
                    </a:cubicBezTo>
                    <a:cubicBezTo>
                      <a:pt x="2108" y="10677"/>
                      <a:pt x="2061" y="10462"/>
                      <a:pt x="2001" y="10224"/>
                    </a:cubicBezTo>
                    <a:cubicBezTo>
                      <a:pt x="1942" y="9998"/>
                      <a:pt x="1906" y="9724"/>
                      <a:pt x="1846" y="9450"/>
                    </a:cubicBezTo>
                    <a:cubicBezTo>
                      <a:pt x="1632" y="8331"/>
                      <a:pt x="1489" y="6914"/>
                      <a:pt x="1370" y="5795"/>
                    </a:cubicBezTo>
                    <a:cubicBezTo>
                      <a:pt x="1251" y="4688"/>
                      <a:pt x="1072" y="3247"/>
                      <a:pt x="906" y="2092"/>
                    </a:cubicBezTo>
                    <a:cubicBezTo>
                      <a:pt x="822" y="1509"/>
                      <a:pt x="727" y="997"/>
                      <a:pt x="668" y="640"/>
                    </a:cubicBezTo>
                    <a:cubicBezTo>
                      <a:pt x="596" y="282"/>
                      <a:pt x="549" y="56"/>
                      <a:pt x="549" y="56"/>
                    </a:cubicBezTo>
                    <a:cubicBezTo>
                      <a:pt x="531" y="17"/>
                      <a:pt x="459" y="0"/>
                      <a:pt x="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" name="Google Shape;99;p13"/>
          <p:cNvSpPr/>
          <p:nvPr/>
        </p:nvSpPr>
        <p:spPr>
          <a:xfrm>
            <a:off x="82" y="3058584"/>
            <a:ext cx="9143830" cy="2103365"/>
          </a:xfrm>
          <a:custGeom>
            <a:avLst/>
            <a:gdLst/>
            <a:ahLst/>
            <a:cxnLst/>
            <a:rect l="l" t="t" r="r" b="b"/>
            <a:pathLst>
              <a:path w="252592" h="58104" extrusionOk="0">
                <a:moveTo>
                  <a:pt x="23957" y="0"/>
                </a:moveTo>
                <a:cubicBezTo>
                  <a:pt x="15373" y="0"/>
                  <a:pt x="7336" y="1024"/>
                  <a:pt x="0" y="3430"/>
                </a:cubicBezTo>
                <a:lnTo>
                  <a:pt x="0" y="17206"/>
                </a:lnTo>
                <a:lnTo>
                  <a:pt x="0" y="40352"/>
                </a:lnTo>
                <a:lnTo>
                  <a:pt x="0" y="58104"/>
                </a:lnTo>
                <a:lnTo>
                  <a:pt x="148650" y="58104"/>
                </a:lnTo>
                <a:cubicBezTo>
                  <a:pt x="147757" y="57997"/>
                  <a:pt x="146769" y="57818"/>
                  <a:pt x="145721" y="57568"/>
                </a:cubicBezTo>
                <a:lnTo>
                  <a:pt x="145721" y="57568"/>
                </a:lnTo>
                <a:lnTo>
                  <a:pt x="148650" y="58104"/>
                </a:lnTo>
                <a:lnTo>
                  <a:pt x="252592" y="58104"/>
                </a:lnTo>
                <a:lnTo>
                  <a:pt x="252592" y="16777"/>
                </a:lnTo>
                <a:cubicBezTo>
                  <a:pt x="236294" y="29080"/>
                  <a:pt x="217132" y="33582"/>
                  <a:pt x="196520" y="33582"/>
                </a:cubicBezTo>
                <a:cubicBezTo>
                  <a:pt x="140227" y="33582"/>
                  <a:pt x="73113" y="0"/>
                  <a:pt x="2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007025" y="1582990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" hasCustomPrompt="1"/>
          </p:nvPr>
        </p:nvSpPr>
        <p:spPr>
          <a:xfrm>
            <a:off x="2575250" y="273196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2007013" y="1879246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/>
          </p:nvPr>
        </p:nvSpPr>
        <p:spPr>
          <a:xfrm>
            <a:off x="5017500" y="1582990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85700" y="273196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5017488" y="1879246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2007025" y="3658694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2575250" y="2348900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2007013" y="39549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/>
          </p:nvPr>
        </p:nvSpPr>
        <p:spPr>
          <a:xfrm>
            <a:off x="5017500" y="3658694"/>
            <a:ext cx="21195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585700" y="2348900"/>
            <a:ext cx="983100" cy="13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5017488" y="3954950"/>
            <a:ext cx="21195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17525" y="1535950"/>
            <a:ext cx="3163200" cy="20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0" r:id="rId9"/>
    <p:sldLayoutId id="2147483662" r:id="rId10"/>
    <p:sldLayoutId id="2147483665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ZAŠTITA PRIRODE U HRVATSKOJ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1"/>
          </p:nvPr>
        </p:nvSpPr>
        <p:spPr>
          <a:xfrm>
            <a:off x="810000" y="3602728"/>
            <a:ext cx="39885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4" name="Google Shape;324;p32"/>
          <p:cNvGrpSpPr/>
          <p:nvPr/>
        </p:nvGrpSpPr>
        <p:grpSpPr>
          <a:xfrm>
            <a:off x="4856809" y="814467"/>
            <a:ext cx="3934193" cy="2721846"/>
            <a:chOff x="5280759" y="250992"/>
            <a:chExt cx="3748278" cy="2593222"/>
          </a:xfrm>
        </p:grpSpPr>
        <p:sp>
          <p:nvSpPr>
            <p:cNvPr id="325" name="Google Shape;325;p32"/>
            <p:cNvSpPr/>
            <p:nvPr/>
          </p:nvSpPr>
          <p:spPr>
            <a:xfrm>
              <a:off x="5280759" y="1698813"/>
              <a:ext cx="820608" cy="426057"/>
            </a:xfrm>
            <a:custGeom>
              <a:avLst/>
              <a:gdLst/>
              <a:ahLst/>
              <a:cxnLst/>
              <a:rect l="l" t="t" r="r" b="b"/>
              <a:pathLst>
                <a:path w="78452" h="40732" extrusionOk="0">
                  <a:moveTo>
                    <a:pt x="39196" y="1"/>
                  </a:moveTo>
                  <a:cubicBezTo>
                    <a:pt x="33303" y="1"/>
                    <a:pt x="28004" y="2584"/>
                    <a:pt x="24397" y="6692"/>
                  </a:cubicBezTo>
                  <a:cubicBezTo>
                    <a:pt x="22313" y="9062"/>
                    <a:pt x="19311" y="10299"/>
                    <a:pt x="16174" y="10299"/>
                  </a:cubicBezTo>
                  <a:cubicBezTo>
                    <a:pt x="15923" y="10299"/>
                    <a:pt x="15672" y="10291"/>
                    <a:pt x="15420" y="10276"/>
                  </a:cubicBezTo>
                  <a:cubicBezTo>
                    <a:pt x="15122" y="10264"/>
                    <a:pt x="14824" y="10252"/>
                    <a:pt x="14527" y="10252"/>
                  </a:cubicBezTo>
                  <a:cubicBezTo>
                    <a:pt x="6502" y="10252"/>
                    <a:pt x="1" y="16741"/>
                    <a:pt x="1" y="24754"/>
                  </a:cubicBezTo>
                  <a:cubicBezTo>
                    <a:pt x="1" y="32766"/>
                    <a:pt x="6502" y="39255"/>
                    <a:pt x="14527" y="39255"/>
                  </a:cubicBezTo>
                  <a:cubicBezTo>
                    <a:pt x="16420" y="39255"/>
                    <a:pt x="18229" y="38898"/>
                    <a:pt x="19884" y="38243"/>
                  </a:cubicBezTo>
                  <a:cubicBezTo>
                    <a:pt x="21880" y="37452"/>
                    <a:pt x="23979" y="37091"/>
                    <a:pt x="26087" y="37091"/>
                  </a:cubicBezTo>
                  <a:cubicBezTo>
                    <a:pt x="28356" y="37091"/>
                    <a:pt x="30636" y="37509"/>
                    <a:pt x="32815" y="38255"/>
                  </a:cubicBezTo>
                  <a:cubicBezTo>
                    <a:pt x="34815" y="38946"/>
                    <a:pt x="36970" y="39315"/>
                    <a:pt x="39196" y="39315"/>
                  </a:cubicBezTo>
                  <a:cubicBezTo>
                    <a:pt x="40637" y="39315"/>
                    <a:pt x="42042" y="39160"/>
                    <a:pt x="43387" y="38862"/>
                  </a:cubicBezTo>
                  <a:cubicBezTo>
                    <a:pt x="44179" y="38691"/>
                    <a:pt x="44979" y="38607"/>
                    <a:pt x="45775" y="38607"/>
                  </a:cubicBezTo>
                  <a:cubicBezTo>
                    <a:pt x="47362" y="38607"/>
                    <a:pt x="48934" y="38943"/>
                    <a:pt x="50400" y="39601"/>
                  </a:cubicBezTo>
                  <a:cubicBezTo>
                    <a:pt x="52019" y="40327"/>
                    <a:pt x="53805" y="40732"/>
                    <a:pt x="55698" y="40732"/>
                  </a:cubicBezTo>
                  <a:cubicBezTo>
                    <a:pt x="58354" y="40732"/>
                    <a:pt x="60830" y="39922"/>
                    <a:pt x="62890" y="38553"/>
                  </a:cubicBezTo>
                  <a:cubicBezTo>
                    <a:pt x="64240" y="37652"/>
                    <a:pt x="65827" y="37207"/>
                    <a:pt x="67430" y="37207"/>
                  </a:cubicBezTo>
                  <a:cubicBezTo>
                    <a:pt x="68074" y="37207"/>
                    <a:pt x="68720" y="37278"/>
                    <a:pt x="69355" y="37422"/>
                  </a:cubicBezTo>
                  <a:cubicBezTo>
                    <a:pt x="69855" y="37529"/>
                    <a:pt x="70367" y="37588"/>
                    <a:pt x="70903" y="37588"/>
                  </a:cubicBezTo>
                  <a:cubicBezTo>
                    <a:pt x="75106" y="37588"/>
                    <a:pt x="78451" y="33957"/>
                    <a:pt x="77975" y="29671"/>
                  </a:cubicBezTo>
                  <a:cubicBezTo>
                    <a:pt x="77630" y="26504"/>
                    <a:pt x="75082" y="23896"/>
                    <a:pt x="71927" y="23456"/>
                  </a:cubicBezTo>
                  <a:cubicBezTo>
                    <a:pt x="71891" y="23444"/>
                    <a:pt x="71855" y="23444"/>
                    <a:pt x="71819" y="23432"/>
                  </a:cubicBezTo>
                  <a:cubicBezTo>
                    <a:pt x="69533" y="23158"/>
                    <a:pt x="67521" y="21967"/>
                    <a:pt x="66164" y="20122"/>
                  </a:cubicBezTo>
                  <a:cubicBezTo>
                    <a:pt x="64973" y="18503"/>
                    <a:pt x="63426" y="17181"/>
                    <a:pt x="61640" y="16264"/>
                  </a:cubicBezTo>
                  <a:cubicBezTo>
                    <a:pt x="59556" y="15181"/>
                    <a:pt x="57996" y="13335"/>
                    <a:pt x="56984" y="11216"/>
                  </a:cubicBezTo>
                  <a:cubicBezTo>
                    <a:pt x="53829" y="4584"/>
                    <a:pt x="47054" y="1"/>
                    <a:pt x="39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7715136" y="1667056"/>
              <a:ext cx="885115" cy="1027203"/>
            </a:xfrm>
            <a:custGeom>
              <a:avLst/>
              <a:gdLst/>
              <a:ahLst/>
              <a:cxnLst/>
              <a:rect l="l" t="t" r="r" b="b"/>
              <a:pathLst>
                <a:path w="84619" h="98203" extrusionOk="0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7715136" y="1678144"/>
              <a:ext cx="707023" cy="1016116"/>
            </a:xfrm>
            <a:custGeom>
              <a:avLst/>
              <a:gdLst/>
              <a:ahLst/>
              <a:cxnLst/>
              <a:rect l="l" t="t" r="r" b="b"/>
              <a:pathLst>
                <a:path w="67593" h="97143" extrusionOk="0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8221264" y="778218"/>
              <a:ext cx="61662" cy="47834"/>
            </a:xfrm>
            <a:custGeom>
              <a:avLst/>
              <a:gdLst/>
              <a:ahLst/>
              <a:cxnLst/>
              <a:rect l="l" t="t" r="r" b="b"/>
              <a:pathLst>
                <a:path w="5895" h="4573" extrusionOk="0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8112919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8326377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46035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4328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4566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78043" y="1222454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5482522" y="1222454"/>
              <a:ext cx="61526" cy="47834"/>
            </a:xfrm>
            <a:custGeom>
              <a:avLst/>
              <a:gdLst/>
              <a:ahLst/>
              <a:cxnLst/>
              <a:rect l="l" t="t" r="r" b="b"/>
              <a:pathLst>
                <a:path w="5882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875802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866250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924510" y="864251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5996244" y="888142"/>
              <a:ext cx="523941" cy="989150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063125" y="916802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6128877" y="941342"/>
              <a:ext cx="524077" cy="989244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200737" y="973224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267493" y="1008265"/>
              <a:ext cx="524067" cy="989202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329385" y="1021915"/>
              <a:ext cx="558941" cy="1032841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405607" y="1021936"/>
              <a:ext cx="574505" cy="1061460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969467" y="626904"/>
              <a:ext cx="1253254" cy="431161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063125" y="811721"/>
              <a:ext cx="1365459" cy="1608560"/>
            </a:xfrm>
            <a:custGeom>
              <a:avLst/>
              <a:gdLst/>
              <a:ahLst/>
              <a:cxnLst/>
              <a:rect l="l" t="t" r="r" b="b"/>
              <a:pathLst>
                <a:path w="130541" h="153782" extrusionOk="0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300494" y="822558"/>
              <a:ext cx="1128090" cy="1597723"/>
            </a:xfrm>
            <a:custGeom>
              <a:avLst/>
              <a:gdLst/>
              <a:ahLst/>
              <a:cxnLst/>
              <a:rect l="l" t="t" r="r" b="b"/>
              <a:pathLst>
                <a:path w="107848" h="152746" extrusionOk="0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650897" y="1512499"/>
              <a:ext cx="1034682" cy="1200818"/>
            </a:xfrm>
            <a:custGeom>
              <a:avLst/>
              <a:gdLst/>
              <a:ahLst/>
              <a:cxnLst/>
              <a:rect l="l" t="t" r="r" b="b"/>
              <a:pathLst>
                <a:path w="98918" h="114801" extrusionOk="0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5859124" y="1525459"/>
              <a:ext cx="826455" cy="1187859"/>
            </a:xfrm>
            <a:custGeom>
              <a:avLst/>
              <a:gdLst/>
              <a:ahLst/>
              <a:cxnLst/>
              <a:rect l="l" t="t" r="r" b="b"/>
              <a:pathLst>
                <a:path w="79011" h="113562" extrusionOk="0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609674" y="516069"/>
              <a:ext cx="2737131" cy="2251672"/>
            </a:xfrm>
            <a:custGeom>
              <a:avLst/>
              <a:gdLst/>
              <a:ahLst/>
              <a:cxnLst/>
              <a:rect l="l" t="t" r="r" b="b"/>
              <a:pathLst>
                <a:path w="261676" h="215265" extrusionOk="0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7369663" y="818322"/>
              <a:ext cx="377491" cy="475627"/>
            </a:xfrm>
            <a:custGeom>
              <a:avLst/>
              <a:gdLst/>
              <a:ahLst/>
              <a:cxnLst/>
              <a:rect l="l" t="t" r="r" b="b"/>
              <a:pathLst>
                <a:path w="36089" h="45471" extrusionOk="0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7548006" y="1200258"/>
              <a:ext cx="464100" cy="1599742"/>
            </a:xfrm>
            <a:custGeom>
              <a:avLst/>
              <a:gdLst/>
              <a:ahLst/>
              <a:cxnLst/>
              <a:rect l="l" t="t" r="r" b="b"/>
              <a:pathLst>
                <a:path w="44369" h="152939" extrusionOk="0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7459703" y="1174579"/>
              <a:ext cx="500260" cy="1601510"/>
            </a:xfrm>
            <a:custGeom>
              <a:avLst/>
              <a:gdLst/>
              <a:ahLst/>
              <a:cxnLst/>
              <a:rect l="l" t="t" r="r" b="b"/>
              <a:pathLst>
                <a:path w="47826" h="153108" extrusionOk="0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7376012" y="1104727"/>
              <a:ext cx="464027" cy="1599752"/>
            </a:xfrm>
            <a:custGeom>
              <a:avLst/>
              <a:gdLst/>
              <a:ahLst/>
              <a:cxnLst/>
              <a:rect l="l" t="t" r="r" b="b"/>
              <a:pathLst>
                <a:path w="44362" h="152940" extrusionOk="0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6962790" y="250992"/>
              <a:ext cx="255820" cy="556451"/>
            </a:xfrm>
            <a:custGeom>
              <a:avLst/>
              <a:gdLst/>
              <a:ahLst/>
              <a:cxnLst/>
              <a:rect l="l" t="t" r="r" b="b"/>
              <a:pathLst>
                <a:path w="24457" h="53198" extrusionOk="0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226319" y="544092"/>
              <a:ext cx="174494" cy="393945"/>
            </a:xfrm>
            <a:custGeom>
              <a:avLst/>
              <a:gdLst/>
              <a:ahLst/>
              <a:cxnLst/>
              <a:rect l="l" t="t" r="r" b="b"/>
              <a:pathLst>
                <a:path w="16682" h="37662" extrusionOk="0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7102400" y="407097"/>
              <a:ext cx="11224" cy="672149"/>
            </a:xfrm>
            <a:custGeom>
              <a:avLst/>
              <a:gdLst/>
              <a:ahLst/>
              <a:cxnLst/>
              <a:rect l="l" t="t" r="r" b="b"/>
              <a:pathLst>
                <a:path w="1073" h="64259" extrusionOk="0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7334915" y="658409"/>
              <a:ext cx="10973" cy="369897"/>
            </a:xfrm>
            <a:custGeom>
              <a:avLst/>
              <a:gdLst/>
              <a:ahLst/>
              <a:cxnLst/>
              <a:rect l="l" t="t" r="r" b="b"/>
              <a:pathLst>
                <a:path w="1049" h="35363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6681458" y="2194973"/>
              <a:ext cx="377616" cy="475501"/>
            </a:xfrm>
            <a:custGeom>
              <a:avLst/>
              <a:gdLst/>
              <a:ahLst/>
              <a:cxnLst/>
              <a:rect l="l" t="t" r="r" b="b"/>
              <a:pathLst>
                <a:path w="36101" h="45459" extrusionOk="0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7842664" y="2171061"/>
              <a:ext cx="377616" cy="523324"/>
            </a:xfrm>
            <a:custGeom>
              <a:avLst/>
              <a:gdLst/>
              <a:ahLst/>
              <a:cxnLst/>
              <a:rect l="l" t="t" r="r" b="b"/>
              <a:pathLst>
                <a:path w="36101" h="50031" extrusionOk="0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7046229" y="977355"/>
              <a:ext cx="446119" cy="1643810"/>
            </a:xfrm>
            <a:custGeom>
              <a:avLst/>
              <a:gdLst/>
              <a:ahLst/>
              <a:cxnLst/>
              <a:rect l="l" t="t" r="r" b="b"/>
              <a:pathLst>
                <a:path w="42650" h="157152" extrusionOk="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6500960" y="2341967"/>
              <a:ext cx="1652942" cy="387543"/>
            </a:xfrm>
            <a:custGeom>
              <a:avLst/>
              <a:gdLst/>
              <a:ahLst/>
              <a:cxnLst/>
              <a:rect l="l" t="t" r="r" b="b"/>
              <a:pathLst>
                <a:path w="158025" h="37050" extrusionOk="0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6928795" y="2145779"/>
              <a:ext cx="375242" cy="58670"/>
            </a:xfrm>
            <a:custGeom>
              <a:avLst/>
              <a:gdLst/>
              <a:ahLst/>
              <a:cxnLst/>
              <a:rect l="l" t="t" r="r" b="b"/>
              <a:pathLst>
                <a:path w="35874" h="5609" extrusionOk="0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6284553" y="2474568"/>
              <a:ext cx="375242" cy="58796"/>
            </a:xfrm>
            <a:custGeom>
              <a:avLst/>
              <a:gdLst/>
              <a:ahLst/>
              <a:cxnLst/>
              <a:rect l="l" t="t" r="r" b="b"/>
              <a:pathLst>
                <a:path w="35874" h="5621" extrusionOk="0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98488" y="2207022"/>
              <a:ext cx="630550" cy="480522"/>
            </a:xfrm>
            <a:custGeom>
              <a:avLst/>
              <a:gdLst/>
              <a:ahLst/>
              <a:cxnLst/>
              <a:rect l="l" t="t" r="r" b="b"/>
              <a:pathLst>
                <a:path w="60282" h="45939" extrusionOk="0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6927299" y="1652695"/>
              <a:ext cx="411141" cy="313267"/>
            </a:xfrm>
            <a:custGeom>
              <a:avLst/>
              <a:gdLst/>
              <a:ahLst/>
              <a:cxnLst/>
              <a:rect l="l" t="t" r="r" b="b"/>
              <a:pathLst>
                <a:path w="39306" h="29949" extrusionOk="0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6572580" y="1342106"/>
              <a:ext cx="551755" cy="384991"/>
            </a:xfrm>
            <a:custGeom>
              <a:avLst/>
              <a:gdLst/>
              <a:ahLst/>
              <a:cxnLst/>
              <a:rect l="l" t="t" r="r" b="b"/>
              <a:pathLst>
                <a:path w="52749" h="36806" extrusionOk="0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7967327" y="787695"/>
              <a:ext cx="108857" cy="574432"/>
            </a:xfrm>
            <a:custGeom>
              <a:avLst/>
              <a:gdLst/>
              <a:ahLst/>
              <a:cxnLst/>
              <a:rect l="l" t="t" r="r" b="b"/>
              <a:pathLst>
                <a:path w="10407" h="54917" extrusionOk="0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7531615" y="1390463"/>
              <a:ext cx="451422" cy="234440"/>
            </a:xfrm>
            <a:custGeom>
              <a:avLst/>
              <a:gdLst/>
              <a:ahLst/>
              <a:cxnLst/>
              <a:rect l="l" t="t" r="r" b="b"/>
              <a:pathLst>
                <a:path w="43157" h="22413" extrusionOk="0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7967327" y="873372"/>
              <a:ext cx="108857" cy="488754"/>
            </a:xfrm>
            <a:custGeom>
              <a:avLst/>
              <a:gdLst/>
              <a:ahLst/>
              <a:cxnLst/>
              <a:rect l="l" t="t" r="r" b="b"/>
              <a:pathLst>
                <a:path w="10407" h="46726" extrusionOk="0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7531636" y="1437282"/>
              <a:ext cx="412783" cy="187621"/>
            </a:xfrm>
            <a:custGeom>
              <a:avLst/>
              <a:gdLst/>
              <a:ahLst/>
              <a:cxnLst/>
              <a:rect l="l" t="t" r="r" b="b"/>
              <a:pathLst>
                <a:path w="39463" h="17937" extrusionOk="0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031959" y="1364051"/>
              <a:ext cx="24926" cy="1354246"/>
            </a:xfrm>
            <a:custGeom>
              <a:avLst/>
              <a:gdLst/>
              <a:ahLst/>
              <a:cxnLst/>
              <a:rect l="l" t="t" r="r" b="b"/>
              <a:pathLst>
                <a:path w="2383" h="129469" extrusionOk="0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7969450" y="1334910"/>
              <a:ext cx="195780" cy="108355"/>
            </a:xfrm>
            <a:custGeom>
              <a:avLst/>
              <a:gdLst/>
              <a:ahLst/>
              <a:cxnLst/>
              <a:rect l="l" t="t" r="r" b="b"/>
              <a:pathLst>
                <a:path w="18717" h="10359" extrusionOk="0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7919378" y="1334910"/>
              <a:ext cx="120939" cy="112466"/>
            </a:xfrm>
            <a:custGeom>
              <a:avLst/>
              <a:gdLst/>
              <a:ahLst/>
              <a:cxnLst/>
              <a:rect l="l" t="t" r="r" b="b"/>
              <a:pathLst>
                <a:path w="11562" h="10752" extrusionOk="0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7975674" y="1384971"/>
              <a:ext cx="189556" cy="27039"/>
            </a:xfrm>
            <a:custGeom>
              <a:avLst/>
              <a:gdLst/>
              <a:ahLst/>
              <a:cxnLst/>
              <a:rect l="l" t="t" r="r" b="b"/>
              <a:pathLst>
                <a:path w="18122" h="2585" extrusionOk="0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005317" y="1395316"/>
              <a:ext cx="440188" cy="254544"/>
            </a:xfrm>
            <a:custGeom>
              <a:avLst/>
              <a:gdLst/>
              <a:ahLst/>
              <a:cxnLst/>
              <a:rect l="l" t="t" r="r" b="b"/>
              <a:pathLst>
                <a:path w="42083" h="24335" extrusionOk="0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072439" y="1408140"/>
              <a:ext cx="373066" cy="241720"/>
            </a:xfrm>
            <a:custGeom>
              <a:avLst/>
              <a:gdLst/>
              <a:ahLst/>
              <a:cxnLst/>
              <a:rect l="l" t="t" r="r" b="b"/>
              <a:pathLst>
                <a:path w="35666" h="23109" extrusionOk="0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454648" y="1370745"/>
              <a:ext cx="78973" cy="416569"/>
            </a:xfrm>
            <a:custGeom>
              <a:avLst/>
              <a:gdLst/>
              <a:ahLst/>
              <a:cxnLst/>
              <a:rect l="l" t="t" r="r" b="b"/>
              <a:pathLst>
                <a:path w="7550" h="39825" extrusionOk="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138609" y="1807911"/>
              <a:ext cx="327408" cy="169985"/>
            </a:xfrm>
            <a:custGeom>
              <a:avLst/>
              <a:gdLst/>
              <a:ahLst/>
              <a:cxnLst/>
              <a:rect l="l" t="t" r="r" b="b"/>
              <a:pathLst>
                <a:path w="31301" h="16251" extrusionOk="0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454648" y="1432920"/>
              <a:ext cx="78973" cy="354395"/>
            </a:xfrm>
            <a:custGeom>
              <a:avLst/>
              <a:gdLst/>
              <a:ahLst/>
              <a:cxnLst/>
              <a:rect l="l" t="t" r="r" b="b"/>
              <a:pathLst>
                <a:path w="7550" h="33881" extrusionOk="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138609" y="1841780"/>
              <a:ext cx="299491" cy="136116"/>
            </a:xfrm>
            <a:custGeom>
              <a:avLst/>
              <a:gdLst/>
              <a:ahLst/>
              <a:cxnLst/>
              <a:rect l="l" t="t" r="r" b="b"/>
              <a:pathLst>
                <a:path w="28632" h="13013" extrusionOk="0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501477" y="1788727"/>
              <a:ext cx="18064" cy="982131"/>
            </a:xfrm>
            <a:custGeom>
              <a:avLst/>
              <a:gdLst/>
              <a:ahLst/>
              <a:cxnLst/>
              <a:rect l="l" t="t" r="r" b="b"/>
              <a:pathLst>
                <a:path w="1727" h="93894" extrusionOk="0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456143" y="1767556"/>
              <a:ext cx="141984" cy="78596"/>
            </a:xfrm>
            <a:custGeom>
              <a:avLst/>
              <a:gdLst/>
              <a:ahLst/>
              <a:cxnLst/>
              <a:rect l="l" t="t" r="r" b="b"/>
              <a:pathLst>
                <a:path w="13574" h="7514" extrusionOk="0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419899" y="1767556"/>
              <a:ext cx="87561" cy="81714"/>
            </a:xfrm>
            <a:custGeom>
              <a:avLst/>
              <a:gdLst/>
              <a:ahLst/>
              <a:cxnLst/>
              <a:rect l="l" t="t" r="r" b="b"/>
              <a:pathLst>
                <a:path w="8371" h="7812" extrusionOk="0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460631" y="1803925"/>
              <a:ext cx="137497" cy="19560"/>
            </a:xfrm>
            <a:custGeom>
              <a:avLst/>
              <a:gdLst/>
              <a:ahLst/>
              <a:cxnLst/>
              <a:rect l="l" t="t" r="r" b="b"/>
              <a:pathLst>
                <a:path w="13145" h="1870" extrusionOk="0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482178" y="1811404"/>
              <a:ext cx="319176" cy="184629"/>
            </a:xfrm>
            <a:custGeom>
              <a:avLst/>
              <a:gdLst/>
              <a:ahLst/>
              <a:cxnLst/>
              <a:rect l="l" t="t" r="r" b="b"/>
              <a:pathLst>
                <a:path w="30514" h="17651" extrusionOk="0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530870" y="1820735"/>
              <a:ext cx="270485" cy="175299"/>
            </a:xfrm>
            <a:custGeom>
              <a:avLst/>
              <a:gdLst/>
              <a:ahLst/>
              <a:cxnLst/>
              <a:rect l="l" t="t" r="r" b="b"/>
              <a:pathLst>
                <a:path w="25859" h="16759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5798100" y="2458878"/>
              <a:ext cx="14958" cy="235758"/>
            </a:xfrm>
            <a:custGeom>
              <a:avLst/>
              <a:gdLst/>
              <a:ahLst/>
              <a:cxnLst/>
              <a:rect l="l" t="t" r="r" b="b"/>
              <a:pathLst>
                <a:path w="1430" h="22539" extrusionOk="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171721" y="2469213"/>
              <a:ext cx="16569" cy="225423"/>
            </a:xfrm>
            <a:custGeom>
              <a:avLst/>
              <a:gdLst/>
              <a:ahLst/>
              <a:cxnLst/>
              <a:rect l="l" t="t" r="r" b="b"/>
              <a:pathLst>
                <a:path w="1584" h="21551" extrusionOk="0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516266" y="2318265"/>
              <a:ext cx="422574" cy="195916"/>
            </a:xfrm>
            <a:custGeom>
              <a:avLst/>
              <a:gdLst/>
              <a:ahLst/>
              <a:cxnLst/>
              <a:rect l="l" t="t" r="r" b="b"/>
              <a:pathLst>
                <a:path w="40399" h="18730" extrusionOk="0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553629" y="2302575"/>
              <a:ext cx="199901" cy="200644"/>
            </a:xfrm>
            <a:custGeom>
              <a:avLst/>
              <a:gdLst/>
              <a:ahLst/>
              <a:cxnLst/>
              <a:rect l="l" t="t" r="r" b="b"/>
              <a:pathLst>
                <a:path w="19111" h="19182" extrusionOk="0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5666210" y="2303579"/>
              <a:ext cx="199776" cy="200759"/>
            </a:xfrm>
            <a:custGeom>
              <a:avLst/>
              <a:gdLst/>
              <a:ahLst/>
              <a:cxnLst/>
              <a:rect l="l" t="t" r="r" b="b"/>
              <a:pathLst>
                <a:path w="19099" h="19193" extrusionOk="0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5610793" y="2359613"/>
              <a:ext cx="285830" cy="6370"/>
            </a:xfrm>
            <a:custGeom>
              <a:avLst/>
              <a:gdLst/>
              <a:ahLst/>
              <a:cxnLst/>
              <a:rect l="l" t="t" r="r" b="b"/>
              <a:pathLst>
                <a:path w="27326" h="609" extrusionOk="0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5542050" y="2430605"/>
              <a:ext cx="280966" cy="14832"/>
            </a:xfrm>
            <a:custGeom>
              <a:avLst/>
              <a:gdLst/>
              <a:ahLst/>
              <a:cxnLst/>
              <a:rect l="l" t="t" r="r" b="b"/>
              <a:pathLst>
                <a:path w="26861" h="1418" extrusionOk="0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5558859" y="2414664"/>
              <a:ext cx="280977" cy="15951"/>
            </a:xfrm>
            <a:custGeom>
              <a:avLst/>
              <a:gdLst/>
              <a:ahLst/>
              <a:cxnLst/>
              <a:rect l="l" t="t" r="r" b="b"/>
              <a:pathLst>
                <a:path w="26862" h="1525" extrusionOk="0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622372" y="2343672"/>
              <a:ext cx="288822" cy="6496"/>
            </a:xfrm>
            <a:custGeom>
              <a:avLst/>
              <a:gdLst/>
              <a:ahLst/>
              <a:cxnLst/>
              <a:rect l="l" t="t" r="r" b="b"/>
              <a:pathLst>
                <a:path w="27612" h="621" extrusionOk="0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885034" y="2328233"/>
              <a:ext cx="422563" cy="196031"/>
            </a:xfrm>
            <a:custGeom>
              <a:avLst/>
              <a:gdLst/>
              <a:ahLst/>
              <a:cxnLst/>
              <a:rect l="l" t="t" r="r" b="b"/>
              <a:pathLst>
                <a:path w="40398" h="18741" extrusionOk="0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5922512" y="2312543"/>
              <a:ext cx="199776" cy="200644"/>
            </a:xfrm>
            <a:custGeom>
              <a:avLst/>
              <a:gdLst/>
              <a:ahLst/>
              <a:cxnLst/>
              <a:rect l="l" t="t" r="r" b="b"/>
              <a:pathLst>
                <a:path w="19099" h="19182" extrusionOk="0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034978" y="2313662"/>
              <a:ext cx="199891" cy="200644"/>
            </a:xfrm>
            <a:custGeom>
              <a:avLst/>
              <a:gdLst/>
              <a:ahLst/>
              <a:cxnLst/>
              <a:rect l="l" t="t" r="r" b="b"/>
              <a:pathLst>
                <a:path w="19110" h="19182" extrusionOk="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979550" y="2369581"/>
              <a:ext cx="285830" cy="6360"/>
            </a:xfrm>
            <a:custGeom>
              <a:avLst/>
              <a:gdLst/>
              <a:ahLst/>
              <a:cxnLst/>
              <a:rect l="l" t="t" r="r" b="b"/>
              <a:pathLst>
                <a:path w="27326" h="608" extrusionOk="0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5910807" y="2440563"/>
              <a:ext cx="280977" cy="14832"/>
            </a:xfrm>
            <a:custGeom>
              <a:avLst/>
              <a:gdLst/>
              <a:ahLst/>
              <a:cxnLst/>
              <a:rect l="l" t="t" r="r" b="b"/>
              <a:pathLst>
                <a:path w="26862" h="1418" extrusionOk="0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927627" y="2424622"/>
              <a:ext cx="281092" cy="15951"/>
            </a:xfrm>
            <a:custGeom>
              <a:avLst/>
              <a:gdLst/>
              <a:ahLst/>
              <a:cxnLst/>
              <a:rect l="l" t="t" r="r" b="b"/>
              <a:pathLst>
                <a:path w="26873" h="1525" extrusionOk="0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5991140" y="2353766"/>
              <a:ext cx="288811" cy="6360"/>
            </a:xfrm>
            <a:custGeom>
              <a:avLst/>
              <a:gdLst/>
              <a:ahLst/>
              <a:cxnLst/>
              <a:rect l="l" t="t" r="r" b="b"/>
              <a:pathLst>
                <a:path w="27611" h="608" extrusionOk="0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751146" y="2616542"/>
              <a:ext cx="169138" cy="159170"/>
            </a:xfrm>
            <a:custGeom>
              <a:avLst/>
              <a:gdLst/>
              <a:ahLst/>
              <a:cxnLst/>
              <a:rect l="l" t="t" r="r" b="b"/>
              <a:pathLst>
                <a:path w="16170" h="15217" extrusionOk="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106336" y="2615172"/>
              <a:ext cx="169138" cy="159044"/>
            </a:xfrm>
            <a:custGeom>
              <a:avLst/>
              <a:gdLst/>
              <a:ahLst/>
              <a:cxnLst/>
              <a:rect l="l" t="t" r="r" b="b"/>
              <a:pathLst>
                <a:path w="16170" h="15205" extrusionOk="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060782" y="1725162"/>
              <a:ext cx="716677" cy="315149"/>
            </a:xfrm>
            <a:custGeom>
              <a:avLst/>
              <a:gdLst/>
              <a:ahLst/>
              <a:cxnLst/>
              <a:rect l="l" t="t" r="r" b="b"/>
              <a:pathLst>
                <a:path w="68516" h="30129" extrusionOk="0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894510" y="1818601"/>
              <a:ext cx="1056690" cy="464685"/>
            </a:xfrm>
            <a:custGeom>
              <a:avLst/>
              <a:gdLst/>
              <a:ahLst/>
              <a:cxnLst/>
              <a:rect l="l" t="t" r="r" b="b"/>
              <a:pathLst>
                <a:path w="101022" h="44425" extrusionOk="0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390157" y="1352074"/>
              <a:ext cx="55564" cy="127267"/>
            </a:xfrm>
            <a:custGeom>
              <a:avLst/>
              <a:gdLst/>
              <a:ahLst/>
              <a:cxnLst/>
              <a:rect l="l" t="t" r="r" b="b"/>
              <a:pathLst>
                <a:path w="5312" h="12167" extrusionOk="0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186512" y="1673175"/>
              <a:ext cx="443786" cy="195142"/>
            </a:xfrm>
            <a:custGeom>
              <a:avLst/>
              <a:gdLst/>
              <a:ahLst/>
              <a:cxnLst/>
              <a:rect l="l" t="t" r="r" b="b"/>
              <a:pathLst>
                <a:path w="42427" h="18656" extrusionOk="0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234858" y="1566672"/>
              <a:ext cx="363516" cy="159923"/>
            </a:xfrm>
            <a:custGeom>
              <a:avLst/>
              <a:gdLst/>
              <a:ahLst/>
              <a:cxnLst/>
              <a:rect l="l" t="t" r="r" b="b"/>
              <a:pathLst>
                <a:path w="34753" h="15289" extrusionOk="0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272420" y="1485931"/>
              <a:ext cx="290432" cy="127706"/>
            </a:xfrm>
            <a:custGeom>
              <a:avLst/>
              <a:gdLst/>
              <a:ahLst/>
              <a:cxnLst/>
              <a:rect l="l" t="t" r="r" b="b"/>
              <a:pathLst>
                <a:path w="27766" h="12209" extrusionOk="0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319887" y="1450304"/>
              <a:ext cx="197464" cy="86870"/>
            </a:xfrm>
            <a:custGeom>
              <a:avLst/>
              <a:gdLst/>
              <a:ahLst/>
              <a:cxnLst/>
              <a:rect l="l" t="t" r="r" b="b"/>
              <a:pathLst>
                <a:path w="18878" h="8305" extrusionOk="0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408222" y="1535543"/>
              <a:ext cx="14947" cy="1166321"/>
            </a:xfrm>
            <a:custGeom>
              <a:avLst/>
              <a:gdLst/>
              <a:ahLst/>
              <a:cxnLst/>
              <a:rect l="l" t="t" r="r" b="b"/>
              <a:pathLst>
                <a:path w="1429" h="111503" extrusionOk="0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281987" y="1487092"/>
              <a:ext cx="146597" cy="31777"/>
            </a:xfrm>
            <a:custGeom>
              <a:avLst/>
              <a:gdLst/>
              <a:ahLst/>
              <a:cxnLst/>
              <a:rect l="l" t="t" r="r" b="b"/>
              <a:pathLst>
                <a:path w="14015" h="3038" extrusionOk="0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7081354" y="1276752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7272521" y="1149349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272521" y="1891601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00412" y="2054118"/>
              <a:ext cx="146586" cy="31893"/>
            </a:xfrm>
            <a:custGeom>
              <a:avLst/>
              <a:gdLst/>
              <a:ahLst/>
              <a:cxnLst/>
              <a:rect l="l" t="t" r="r" b="b"/>
              <a:pathLst>
                <a:path w="14014" h="3049" extrusionOk="0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172447" y="2323380"/>
              <a:ext cx="277106" cy="476118"/>
            </a:xfrm>
            <a:custGeom>
              <a:avLst/>
              <a:gdLst/>
              <a:ahLst/>
              <a:cxnLst/>
              <a:rect l="l" t="t" r="r" b="b"/>
              <a:pathLst>
                <a:path w="26492" h="45518" extrusionOk="0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172573" y="2452278"/>
              <a:ext cx="229283" cy="94035"/>
            </a:xfrm>
            <a:custGeom>
              <a:avLst/>
              <a:gdLst/>
              <a:ahLst/>
              <a:cxnLst/>
              <a:rect l="l" t="t" r="r" b="b"/>
              <a:pathLst>
                <a:path w="21920" h="8990" extrusionOk="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210679" y="2579681"/>
              <a:ext cx="38242" cy="148208"/>
            </a:xfrm>
            <a:custGeom>
              <a:avLst/>
              <a:gdLst/>
              <a:ahLst/>
              <a:cxnLst/>
              <a:rect l="l" t="t" r="r" b="b"/>
              <a:pathLst>
                <a:path w="3656" h="14169" extrusionOk="0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013856" y="2350398"/>
              <a:ext cx="269763" cy="463545"/>
            </a:xfrm>
            <a:custGeom>
              <a:avLst/>
              <a:gdLst/>
              <a:ahLst/>
              <a:cxnLst/>
              <a:rect l="l" t="t" r="r" b="b"/>
              <a:pathLst>
                <a:path w="25790" h="44316" extrusionOk="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7013981" y="2475813"/>
              <a:ext cx="223185" cy="91546"/>
            </a:xfrm>
            <a:custGeom>
              <a:avLst/>
              <a:gdLst/>
              <a:ahLst/>
              <a:cxnLst/>
              <a:rect l="l" t="t" r="r" b="b"/>
              <a:pathLst>
                <a:path w="21337" h="8752" extrusionOk="0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050968" y="2599858"/>
              <a:ext cx="37248" cy="144222"/>
            </a:xfrm>
            <a:custGeom>
              <a:avLst/>
              <a:gdLst/>
              <a:ahLst/>
              <a:cxnLst/>
              <a:rect l="l" t="t" r="r" b="b"/>
              <a:pathLst>
                <a:path w="3561" h="13788" extrusionOk="0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7258819" y="1969832"/>
              <a:ext cx="439634" cy="717462"/>
            </a:xfrm>
            <a:custGeom>
              <a:avLst/>
              <a:gdLst/>
              <a:ahLst/>
              <a:cxnLst/>
              <a:rect l="l" t="t" r="r" b="b"/>
              <a:pathLst>
                <a:path w="42030" h="68591" extrusionOk="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7589480" y="1929832"/>
              <a:ext cx="14330" cy="358433"/>
            </a:xfrm>
            <a:custGeom>
              <a:avLst/>
              <a:gdLst/>
              <a:ahLst/>
              <a:cxnLst/>
              <a:rect l="l" t="t" r="r" b="b"/>
              <a:pathLst>
                <a:path w="1370" h="34267" extrusionOk="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7519356" y="1810881"/>
              <a:ext cx="226051" cy="156701"/>
            </a:xfrm>
            <a:custGeom>
              <a:avLst/>
              <a:gdLst/>
              <a:ahLst/>
              <a:cxnLst/>
              <a:rect l="l" t="t" r="r" b="b"/>
              <a:pathLst>
                <a:path w="21611" h="14981" extrusionOk="0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7561698" y="1810892"/>
              <a:ext cx="168396" cy="109537"/>
            </a:xfrm>
            <a:custGeom>
              <a:avLst/>
              <a:gdLst/>
              <a:ahLst/>
              <a:cxnLst/>
              <a:rect l="l" t="t" r="r" b="b"/>
              <a:pathLst>
                <a:path w="16099" h="10472" extrusionOk="0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7610526" y="1846268"/>
              <a:ext cx="63021" cy="71620"/>
            </a:xfrm>
            <a:custGeom>
              <a:avLst/>
              <a:gdLst/>
              <a:ahLst/>
              <a:cxnLst/>
              <a:rect l="l" t="t" r="r" b="b"/>
              <a:pathLst>
                <a:path w="6025" h="6847" extrusionOk="0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7293201" y="2307313"/>
              <a:ext cx="214963" cy="23922"/>
            </a:xfrm>
            <a:custGeom>
              <a:avLst/>
              <a:gdLst/>
              <a:ahLst/>
              <a:cxnLst/>
              <a:rect l="l" t="t" r="r" b="b"/>
              <a:pathLst>
                <a:path w="20551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295565" y="2376684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7295565" y="2448293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295565" y="2529609"/>
              <a:ext cx="215089" cy="23807"/>
            </a:xfrm>
            <a:custGeom>
              <a:avLst/>
              <a:gdLst/>
              <a:ahLst/>
              <a:cxnLst/>
              <a:rect l="l" t="t" r="r" b="b"/>
              <a:pathLst>
                <a:path w="20563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599563" y="2560246"/>
              <a:ext cx="37123" cy="144233"/>
            </a:xfrm>
            <a:custGeom>
              <a:avLst/>
              <a:gdLst/>
              <a:ahLst/>
              <a:cxnLst/>
              <a:rect l="l" t="t" r="r" b="b"/>
              <a:pathLst>
                <a:path w="3549" h="13789" extrusionOk="0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41736" y="1715570"/>
              <a:ext cx="58545" cy="309323"/>
            </a:xfrm>
            <a:custGeom>
              <a:avLst/>
              <a:gdLst/>
              <a:ahLst/>
              <a:cxnLst/>
              <a:rect l="l" t="t" r="r" b="b"/>
              <a:pathLst>
                <a:path w="5597" h="29572" extrusionOk="0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607140" y="2040123"/>
              <a:ext cx="242965" cy="126263"/>
            </a:xfrm>
            <a:custGeom>
              <a:avLst/>
              <a:gdLst/>
              <a:ahLst/>
              <a:cxnLst/>
              <a:rect l="l" t="t" r="r" b="b"/>
              <a:pathLst>
                <a:path w="23228" h="12071" extrusionOk="0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841736" y="1761709"/>
              <a:ext cx="58545" cy="263184"/>
            </a:xfrm>
            <a:custGeom>
              <a:avLst/>
              <a:gdLst/>
              <a:ahLst/>
              <a:cxnLst/>
              <a:rect l="l" t="t" r="r" b="b"/>
              <a:pathLst>
                <a:path w="5597" h="25161" extrusionOk="0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607140" y="2065331"/>
              <a:ext cx="222285" cy="101054"/>
            </a:xfrm>
            <a:custGeom>
              <a:avLst/>
              <a:gdLst/>
              <a:ahLst/>
              <a:cxnLst/>
              <a:rect l="l" t="t" r="r" b="b"/>
              <a:pathLst>
                <a:path w="21251" h="9661" extrusionOk="0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876485" y="2025981"/>
              <a:ext cx="13462" cy="729188"/>
            </a:xfrm>
            <a:custGeom>
              <a:avLst/>
              <a:gdLst/>
              <a:ahLst/>
              <a:cxnLst/>
              <a:rect l="l" t="t" r="r" b="b"/>
              <a:pathLst>
                <a:path w="1287" h="69712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842866" y="2010280"/>
              <a:ext cx="105364" cy="58304"/>
            </a:xfrm>
            <a:custGeom>
              <a:avLst/>
              <a:gdLst/>
              <a:ahLst/>
              <a:cxnLst/>
              <a:rect l="l" t="t" r="r" b="b"/>
              <a:pathLst>
                <a:path w="10073" h="5574" extrusionOk="0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815838" y="2010165"/>
              <a:ext cx="65145" cy="60658"/>
            </a:xfrm>
            <a:custGeom>
              <a:avLst/>
              <a:gdLst/>
              <a:ahLst/>
              <a:cxnLst/>
              <a:rect l="l" t="t" r="r" b="b"/>
              <a:pathLst>
                <a:path w="6228" h="5799" extrusionOk="0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846224" y="2037183"/>
              <a:ext cx="102006" cy="14581"/>
            </a:xfrm>
            <a:custGeom>
              <a:avLst/>
              <a:gdLst/>
              <a:ahLst/>
              <a:cxnLst/>
              <a:rect l="l" t="t" r="r" b="b"/>
              <a:pathLst>
                <a:path w="9752" h="1394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862165" y="2042790"/>
              <a:ext cx="237003" cy="137016"/>
            </a:xfrm>
            <a:custGeom>
              <a:avLst/>
              <a:gdLst/>
              <a:ahLst/>
              <a:cxnLst/>
              <a:rect l="l" t="t" r="r" b="b"/>
              <a:pathLst>
                <a:path w="22658" h="13099" extrusionOk="0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898283" y="2049641"/>
              <a:ext cx="200884" cy="130164"/>
            </a:xfrm>
            <a:custGeom>
              <a:avLst/>
              <a:gdLst/>
              <a:ahLst/>
              <a:cxnLst/>
              <a:rect l="l" t="t" r="r" b="b"/>
              <a:pathLst>
                <a:path w="19205" h="12444" extrusionOk="0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475671" y="2683789"/>
              <a:ext cx="3402418" cy="160425"/>
            </a:xfrm>
            <a:custGeom>
              <a:avLst/>
              <a:gdLst/>
              <a:ahLst/>
              <a:cxnLst/>
              <a:rect l="l" t="t" r="r" b="b"/>
              <a:pathLst>
                <a:path w="325279" h="15337" extrusionOk="0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813648" y="362014"/>
              <a:ext cx="510124" cy="264900"/>
            </a:xfrm>
            <a:custGeom>
              <a:avLst/>
              <a:gdLst/>
              <a:ahLst/>
              <a:cxnLst/>
              <a:rect l="l" t="t" r="r" b="b"/>
              <a:pathLst>
                <a:path w="48769" h="25325" extrusionOk="0">
                  <a:moveTo>
                    <a:pt x="24372" y="0"/>
                  </a:moveTo>
                  <a:cubicBezTo>
                    <a:pt x="20705" y="0"/>
                    <a:pt x="17419" y="1607"/>
                    <a:pt x="15169" y="4155"/>
                  </a:cubicBezTo>
                  <a:cubicBezTo>
                    <a:pt x="13866" y="5635"/>
                    <a:pt x="12000" y="6408"/>
                    <a:pt x="10045" y="6408"/>
                  </a:cubicBezTo>
                  <a:cubicBezTo>
                    <a:pt x="9892" y="6408"/>
                    <a:pt x="9739" y="6403"/>
                    <a:pt x="9585" y="6394"/>
                  </a:cubicBezTo>
                  <a:cubicBezTo>
                    <a:pt x="9406" y="6382"/>
                    <a:pt x="9216" y="6370"/>
                    <a:pt x="9037" y="6370"/>
                  </a:cubicBezTo>
                  <a:cubicBezTo>
                    <a:pt x="4048" y="6370"/>
                    <a:pt x="0" y="10418"/>
                    <a:pt x="0" y="15395"/>
                  </a:cubicBezTo>
                  <a:cubicBezTo>
                    <a:pt x="0" y="20372"/>
                    <a:pt x="4048" y="24408"/>
                    <a:pt x="9037" y="24408"/>
                  </a:cubicBezTo>
                  <a:cubicBezTo>
                    <a:pt x="10204" y="24408"/>
                    <a:pt x="11335" y="24182"/>
                    <a:pt x="12359" y="23777"/>
                  </a:cubicBezTo>
                  <a:cubicBezTo>
                    <a:pt x="13593" y="23285"/>
                    <a:pt x="14893" y="23063"/>
                    <a:pt x="16201" y="23063"/>
                  </a:cubicBezTo>
                  <a:cubicBezTo>
                    <a:pt x="17619" y="23063"/>
                    <a:pt x="19045" y="23324"/>
                    <a:pt x="20408" y="23789"/>
                  </a:cubicBezTo>
                  <a:cubicBezTo>
                    <a:pt x="21646" y="24217"/>
                    <a:pt x="22979" y="24444"/>
                    <a:pt x="24372" y="24444"/>
                  </a:cubicBezTo>
                  <a:cubicBezTo>
                    <a:pt x="25265" y="24444"/>
                    <a:pt x="26135" y="24348"/>
                    <a:pt x="26980" y="24170"/>
                  </a:cubicBezTo>
                  <a:cubicBezTo>
                    <a:pt x="27470" y="24062"/>
                    <a:pt x="27967" y="24009"/>
                    <a:pt x="28462" y="24009"/>
                  </a:cubicBezTo>
                  <a:cubicBezTo>
                    <a:pt x="29447" y="24009"/>
                    <a:pt x="30427" y="24218"/>
                    <a:pt x="31338" y="24622"/>
                  </a:cubicBezTo>
                  <a:cubicBezTo>
                    <a:pt x="32338" y="25075"/>
                    <a:pt x="33457" y="25325"/>
                    <a:pt x="34624" y="25325"/>
                  </a:cubicBezTo>
                  <a:cubicBezTo>
                    <a:pt x="36279" y="25325"/>
                    <a:pt x="37815" y="24825"/>
                    <a:pt x="39100" y="23967"/>
                  </a:cubicBezTo>
                  <a:cubicBezTo>
                    <a:pt x="39941" y="23407"/>
                    <a:pt x="40926" y="23131"/>
                    <a:pt x="41923" y="23131"/>
                  </a:cubicBezTo>
                  <a:cubicBezTo>
                    <a:pt x="42325" y="23131"/>
                    <a:pt x="42728" y="23176"/>
                    <a:pt x="43125" y="23265"/>
                  </a:cubicBezTo>
                  <a:cubicBezTo>
                    <a:pt x="43434" y="23336"/>
                    <a:pt x="43756" y="23372"/>
                    <a:pt x="44077" y="23372"/>
                  </a:cubicBezTo>
                  <a:cubicBezTo>
                    <a:pt x="46697" y="23372"/>
                    <a:pt x="48768" y="21110"/>
                    <a:pt x="48483" y="18455"/>
                  </a:cubicBezTo>
                  <a:cubicBezTo>
                    <a:pt x="48256" y="16478"/>
                    <a:pt x="46685" y="14859"/>
                    <a:pt x="44720" y="14585"/>
                  </a:cubicBezTo>
                  <a:cubicBezTo>
                    <a:pt x="44696" y="14573"/>
                    <a:pt x="44673" y="14573"/>
                    <a:pt x="44649" y="14573"/>
                  </a:cubicBezTo>
                  <a:cubicBezTo>
                    <a:pt x="43232" y="14395"/>
                    <a:pt x="41982" y="13657"/>
                    <a:pt x="41136" y="12514"/>
                  </a:cubicBezTo>
                  <a:cubicBezTo>
                    <a:pt x="40398" y="11513"/>
                    <a:pt x="39434" y="10680"/>
                    <a:pt x="38327" y="10108"/>
                  </a:cubicBezTo>
                  <a:cubicBezTo>
                    <a:pt x="37029" y="9442"/>
                    <a:pt x="36052" y="8299"/>
                    <a:pt x="35433" y="6977"/>
                  </a:cubicBezTo>
                  <a:cubicBezTo>
                    <a:pt x="33469" y="2858"/>
                    <a:pt x="29254" y="0"/>
                    <a:pt x="24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>
            <a:spLocks noGrp="1"/>
          </p:cNvSpPr>
          <p:nvPr>
            <p:ph type="title"/>
          </p:nvPr>
        </p:nvSpPr>
        <p:spPr>
          <a:xfrm>
            <a:off x="717525" y="548746"/>
            <a:ext cx="46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7" name="Google Shape;457;p33"/>
          <p:cNvSpPr txBox="1">
            <a:spLocks noGrp="1"/>
          </p:cNvSpPr>
          <p:nvPr>
            <p:ph type="body" idx="1"/>
          </p:nvPr>
        </p:nvSpPr>
        <p:spPr>
          <a:xfrm>
            <a:off x="717450" y="1481774"/>
            <a:ext cx="7709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hr-HR" sz="1600" dirty="0"/>
              <a:t>Da bi se spriječila ili barem ublažila ugroženost prirode, razvila se zaštita prirode i </a:t>
            </a:r>
            <a:r>
              <a:rPr lang="hr-HR" sz="1600" dirty="0" smtClean="0"/>
              <a:t>okoliša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hr-HR" sz="1600" dirty="0" smtClean="0"/>
              <a:t> Najčešće su se štitila određena područja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hr-HR" sz="1600" dirty="0"/>
              <a:t> Provedbu i upravljanje osiguravaju stručne službe zaštite i </a:t>
            </a:r>
            <a:r>
              <a:rPr lang="hr-HR" sz="1600" dirty="0" smtClean="0"/>
              <a:t>nadzora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hr-HR" sz="1600" dirty="0" smtClean="0"/>
              <a:t>Naročito ugrožene vrste Hrvatske flore i faune su dodatno zaštićene uz endemske vrste Hrvatske, jer mnoge žive/rastu van zaštićenih područja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hr-HR" sz="1600" dirty="0"/>
              <a:t>Proglašava ih ministarstvo mjerodavno za zaštitu prirode na prijedlog Državnog zavoda za zaštitu </a:t>
            </a:r>
            <a:r>
              <a:rPr lang="hr-HR" sz="1600" dirty="0" smtClean="0"/>
              <a:t>prirode</a:t>
            </a:r>
          </a:p>
          <a:p>
            <a:pPr marL="171450" indent="-171450">
              <a:buFont typeface="Wingdings" pitchFamily="2" charset="2"/>
              <a:buChar char="v"/>
            </a:pPr>
            <a:endParaRPr lang="hr-H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/>
          </a:p>
        </p:txBody>
      </p:sp>
      <p:grpSp>
        <p:nvGrpSpPr>
          <p:cNvPr id="458" name="Google Shape;458;p33"/>
          <p:cNvGrpSpPr/>
          <p:nvPr/>
        </p:nvGrpSpPr>
        <p:grpSpPr>
          <a:xfrm flipH="1">
            <a:off x="809989" y="1172656"/>
            <a:ext cx="446222" cy="77476"/>
            <a:chOff x="6146875" y="1767300"/>
            <a:chExt cx="331025" cy="57475"/>
          </a:xfrm>
        </p:grpSpPr>
        <p:sp>
          <p:nvSpPr>
            <p:cNvPr id="459" name="Google Shape;459;p3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11510"/>
            <a:ext cx="4277869" cy="46085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79204"/>
            <a:ext cx="3950153" cy="23762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2"/>
          <p:cNvSpPr txBox="1"/>
          <p:nvPr/>
        </p:nvSpPr>
        <p:spPr>
          <a:xfrm>
            <a:off x="971600" y="627534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1600" dirty="0" smtClean="0"/>
              <a:t>zaštićena </a:t>
            </a:r>
            <a:r>
              <a:rPr lang="hr-HR" sz="1600" dirty="0"/>
              <a:t>je 61 vrsta sisavaca, 309 vrsta ptica, 33 vrste gmazova, 13 vrsta vodozemaca, 102 vrste riba, velik broj beskralježnjaka, 348 vrsta gljiva i gotovo 1000 vrsta </a:t>
            </a:r>
            <a:r>
              <a:rPr lang="hr-HR" sz="1600" dirty="0" smtClean="0"/>
              <a:t>biljaka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1600" dirty="0"/>
              <a:t>Zakonom ih je zabranjeno </a:t>
            </a:r>
            <a:r>
              <a:rPr lang="pl-PL" sz="1600" dirty="0" smtClean="0"/>
              <a:t>uznemiravati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1600" dirty="0"/>
              <a:t>NATURA 2000 u Hrvatskoj obuhvaća 36,73% kopnenog teritorija i 15,42% obalnog </a:t>
            </a:r>
            <a:r>
              <a:rPr lang="pl-PL" sz="1600" dirty="0" smtClean="0"/>
              <a:t>mora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1600" dirty="0"/>
              <a:t>Za razliku od tradicionalnih zaštićenih područja, ekološka mreža štiti sva vrijedna staništa i ugrožene vrste s posebnih </a:t>
            </a:r>
            <a:r>
              <a:rPr lang="hr-HR" sz="1600" dirty="0" smtClean="0"/>
              <a:t>popisa</a:t>
            </a:r>
          </a:p>
          <a:p>
            <a:pPr marL="285750" indent="-285750">
              <a:buFont typeface="Wingdings" pitchFamily="2" charset="2"/>
              <a:buChar char="v"/>
            </a:pPr>
            <a:endParaRPr lang="pl-PL" dirty="0"/>
          </a:p>
          <a:p>
            <a:pPr marL="285750" indent="-285750">
              <a:buFont typeface="Wingdings" pitchFamily="2" charset="2"/>
              <a:buChar char="v"/>
            </a:pPr>
            <a:endParaRPr lang="hr-H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83" y="320997"/>
            <a:ext cx="2857500" cy="16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49897"/>
            <a:ext cx="2857500" cy="1600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486" y="1987872"/>
            <a:ext cx="1790700" cy="25622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961" y="2100719"/>
            <a:ext cx="3086472" cy="24233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092" y="320744"/>
            <a:ext cx="2609850" cy="17526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372" y="320744"/>
            <a:ext cx="2171334" cy="14449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64" y="411510"/>
            <a:ext cx="2764904" cy="207367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933" y="395435"/>
            <a:ext cx="2884744" cy="19231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12077"/>
            <a:ext cx="2799589" cy="18618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465" y="2722446"/>
            <a:ext cx="2780928" cy="20856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373" y="395435"/>
            <a:ext cx="2857500" cy="1600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2082517"/>
            <a:ext cx="2144837" cy="28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608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METODE ZAŠTITE PRIRODE</a:t>
            </a:r>
            <a:br>
              <a:rPr lang="hr-HR" dirty="0" smtClean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55576" y="141962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1600" dirty="0" smtClean="0"/>
              <a:t>Nema gradnje na zaštićenim prirodnim staništima, </a:t>
            </a:r>
            <a:r>
              <a:rPr lang="hr-HR" sz="1600" dirty="0" err="1" smtClean="0"/>
              <a:t>izlova</a:t>
            </a:r>
            <a:r>
              <a:rPr lang="hr-HR" sz="1600" dirty="0" smtClean="0"/>
              <a:t> ugroženih/zaštićenih vrsta, zaštićene biljke se ne smiju brati/oštećivati te se ne smije zagađivati njihovo stanište ili na bilo koji način mijenjati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1600" dirty="0" smtClean="0"/>
              <a:t>Ograničavanje turizma i općenito kretanje ljudi na tim područjima, ograničavanje ekološki neprihvatljivih sredstava transporta ljudi i dobara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1600" dirty="0" smtClean="0"/>
              <a:t>Ugostiteljski objekti moraju imati regulirane sanitarije da se ne bi dogodilo da toksične tvari ne bi </a:t>
            </a:r>
            <a:r>
              <a:rPr lang="hr-HR" sz="1600" dirty="0" err="1" smtClean="0"/>
              <a:t>doprijele</a:t>
            </a:r>
            <a:r>
              <a:rPr lang="hr-HR" sz="1600" dirty="0" smtClean="0"/>
              <a:t> do voda/prirodnog staništa biljaka/životinja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sz="1600" dirty="0" smtClean="0"/>
              <a:t>Nema eksploatacije prirodnih bogatstava</a:t>
            </a:r>
            <a:endParaRPr lang="hr-HR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"/>
          <p:cNvSpPr/>
          <p:nvPr/>
        </p:nvSpPr>
        <p:spPr>
          <a:xfrm>
            <a:off x="3993450" y="880600"/>
            <a:ext cx="4627180" cy="4021352"/>
          </a:xfrm>
          <a:custGeom>
            <a:avLst/>
            <a:gdLst/>
            <a:ahLst/>
            <a:cxnLst/>
            <a:rect l="l" t="t" r="r" b="b"/>
            <a:pathLst>
              <a:path w="233578" h="185937" extrusionOk="0">
                <a:moveTo>
                  <a:pt x="121779" y="0"/>
                </a:moveTo>
                <a:cubicBezTo>
                  <a:pt x="109175" y="0"/>
                  <a:pt x="96563" y="3745"/>
                  <a:pt x="85785" y="11250"/>
                </a:cubicBezTo>
                <a:cubicBezTo>
                  <a:pt x="76082" y="18013"/>
                  <a:pt x="74105" y="21668"/>
                  <a:pt x="58091" y="27753"/>
                </a:cubicBezTo>
                <a:cubicBezTo>
                  <a:pt x="39827" y="34694"/>
                  <a:pt x="14943" y="36361"/>
                  <a:pt x="6359" y="57578"/>
                </a:cubicBezTo>
                <a:cubicBezTo>
                  <a:pt x="1" y="73294"/>
                  <a:pt x="2644" y="100107"/>
                  <a:pt x="15038" y="121228"/>
                </a:cubicBezTo>
                <a:cubicBezTo>
                  <a:pt x="26290" y="140409"/>
                  <a:pt x="41982" y="141814"/>
                  <a:pt x="54067" y="146589"/>
                </a:cubicBezTo>
                <a:cubicBezTo>
                  <a:pt x="70891" y="153232"/>
                  <a:pt x="82225" y="165662"/>
                  <a:pt x="99561" y="173735"/>
                </a:cubicBezTo>
                <a:cubicBezTo>
                  <a:pt x="114733" y="180786"/>
                  <a:pt x="135375" y="185937"/>
                  <a:pt x="155204" y="185937"/>
                </a:cubicBezTo>
                <a:cubicBezTo>
                  <a:pt x="170496" y="185937"/>
                  <a:pt x="185305" y="182874"/>
                  <a:pt x="196752" y="175259"/>
                </a:cubicBezTo>
                <a:cubicBezTo>
                  <a:pt x="233578" y="150780"/>
                  <a:pt x="213194" y="117061"/>
                  <a:pt x="201347" y="87891"/>
                </a:cubicBezTo>
                <a:cubicBezTo>
                  <a:pt x="186560" y="51517"/>
                  <a:pt x="181512" y="36944"/>
                  <a:pt x="171296" y="24014"/>
                </a:cubicBezTo>
                <a:cubicBezTo>
                  <a:pt x="158656" y="8021"/>
                  <a:pt x="140226" y="0"/>
                  <a:pt x="1217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8"/>
          <p:cNvGrpSpPr/>
          <p:nvPr/>
        </p:nvGrpSpPr>
        <p:grpSpPr>
          <a:xfrm>
            <a:off x="4265220" y="1801966"/>
            <a:ext cx="4234653" cy="2798652"/>
            <a:chOff x="4110902" y="1802134"/>
            <a:chExt cx="4875824" cy="3222398"/>
          </a:xfrm>
        </p:grpSpPr>
        <p:sp>
          <p:nvSpPr>
            <p:cNvPr id="575" name="Google Shape;575;p38"/>
            <p:cNvSpPr/>
            <p:nvPr/>
          </p:nvSpPr>
          <p:spPr>
            <a:xfrm>
              <a:off x="4480374" y="3375874"/>
              <a:ext cx="612865" cy="1012595"/>
            </a:xfrm>
            <a:custGeom>
              <a:avLst/>
              <a:gdLst/>
              <a:ahLst/>
              <a:cxnLst/>
              <a:rect l="l" t="t" r="r" b="b"/>
              <a:pathLst>
                <a:path w="19789" h="32696" extrusionOk="0">
                  <a:moveTo>
                    <a:pt x="3108" y="1"/>
                  </a:moveTo>
                  <a:cubicBezTo>
                    <a:pt x="0" y="22575"/>
                    <a:pt x="18371" y="32695"/>
                    <a:pt x="18371" y="32695"/>
                  </a:cubicBezTo>
                  <a:cubicBezTo>
                    <a:pt x="19788" y="10038"/>
                    <a:pt x="3108" y="1"/>
                    <a:pt x="3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322923" y="3882172"/>
              <a:ext cx="490069" cy="471332"/>
            </a:xfrm>
            <a:custGeom>
              <a:avLst/>
              <a:gdLst/>
              <a:ahLst/>
              <a:cxnLst/>
              <a:rect l="l" t="t" r="r" b="b"/>
              <a:pathLst>
                <a:path w="15824" h="1521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911" y="15218"/>
                    <a:pt x="15632" y="15218"/>
                  </a:cubicBezTo>
                  <a:cubicBezTo>
                    <a:pt x="15695" y="15218"/>
                    <a:pt x="15759" y="15218"/>
                    <a:pt x="15824" y="15216"/>
                  </a:cubicBezTo>
                  <a:cubicBezTo>
                    <a:pt x="15824" y="15216"/>
                    <a:pt x="11299" y="10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05019" y="3081257"/>
              <a:ext cx="1804622" cy="902714"/>
            </a:xfrm>
            <a:custGeom>
              <a:avLst/>
              <a:gdLst/>
              <a:ahLst/>
              <a:cxnLst/>
              <a:rect l="l" t="t" r="r" b="b"/>
              <a:pathLst>
                <a:path w="58270" h="29148" extrusionOk="0">
                  <a:moveTo>
                    <a:pt x="29111" y="1"/>
                  </a:moveTo>
                  <a:cubicBezTo>
                    <a:pt x="26277" y="1"/>
                    <a:pt x="23789" y="1465"/>
                    <a:pt x="22360" y="3680"/>
                  </a:cubicBezTo>
                  <a:cubicBezTo>
                    <a:pt x="22058" y="3301"/>
                    <a:pt x="21738" y="3027"/>
                    <a:pt x="21426" y="3027"/>
                  </a:cubicBezTo>
                  <a:cubicBezTo>
                    <a:pt x="21307" y="3027"/>
                    <a:pt x="21189" y="3067"/>
                    <a:pt x="21074" y="3156"/>
                  </a:cubicBezTo>
                  <a:cubicBezTo>
                    <a:pt x="20003" y="3977"/>
                    <a:pt x="21074" y="7180"/>
                    <a:pt x="21074" y="7180"/>
                  </a:cubicBezTo>
                  <a:cubicBezTo>
                    <a:pt x="21074" y="7180"/>
                    <a:pt x="19381" y="4442"/>
                    <a:pt x="18289" y="4442"/>
                  </a:cubicBezTo>
                  <a:cubicBezTo>
                    <a:pt x="18126" y="4442"/>
                    <a:pt x="17976" y="4503"/>
                    <a:pt x="17848" y="4644"/>
                  </a:cubicBezTo>
                  <a:cubicBezTo>
                    <a:pt x="17443" y="5073"/>
                    <a:pt x="17502" y="6073"/>
                    <a:pt x="17705" y="7133"/>
                  </a:cubicBezTo>
                  <a:cubicBezTo>
                    <a:pt x="16217" y="7752"/>
                    <a:pt x="15169" y="9204"/>
                    <a:pt x="15109" y="10895"/>
                  </a:cubicBezTo>
                  <a:cubicBezTo>
                    <a:pt x="14573" y="10764"/>
                    <a:pt x="14014" y="10681"/>
                    <a:pt x="13442" y="10681"/>
                  </a:cubicBezTo>
                  <a:cubicBezTo>
                    <a:pt x="9775" y="10681"/>
                    <a:pt x="6799" y="13657"/>
                    <a:pt x="6799" y="17324"/>
                  </a:cubicBezTo>
                  <a:cubicBezTo>
                    <a:pt x="6799" y="17586"/>
                    <a:pt x="6822" y="17848"/>
                    <a:pt x="6846" y="18098"/>
                  </a:cubicBezTo>
                  <a:cubicBezTo>
                    <a:pt x="3441" y="19325"/>
                    <a:pt x="0" y="22265"/>
                    <a:pt x="0" y="29147"/>
                  </a:cubicBezTo>
                  <a:lnTo>
                    <a:pt x="57769" y="29147"/>
                  </a:lnTo>
                  <a:cubicBezTo>
                    <a:pt x="57769" y="29147"/>
                    <a:pt x="58269" y="20039"/>
                    <a:pt x="50983" y="17813"/>
                  </a:cubicBezTo>
                  <a:cubicBezTo>
                    <a:pt x="51078" y="17301"/>
                    <a:pt x="51126" y="16765"/>
                    <a:pt x="51126" y="16229"/>
                  </a:cubicBezTo>
                  <a:cubicBezTo>
                    <a:pt x="51126" y="11419"/>
                    <a:pt x="47339" y="7514"/>
                    <a:pt x="42589" y="7311"/>
                  </a:cubicBezTo>
                  <a:cubicBezTo>
                    <a:pt x="42767" y="6609"/>
                    <a:pt x="42732" y="5990"/>
                    <a:pt x="42208" y="5728"/>
                  </a:cubicBezTo>
                  <a:cubicBezTo>
                    <a:pt x="42018" y="5630"/>
                    <a:pt x="41832" y="5587"/>
                    <a:pt x="41650" y="5587"/>
                  </a:cubicBezTo>
                  <a:cubicBezTo>
                    <a:pt x="40540" y="5587"/>
                    <a:pt x="39608" y="7184"/>
                    <a:pt x="39291" y="7787"/>
                  </a:cubicBezTo>
                  <a:cubicBezTo>
                    <a:pt x="39267" y="7799"/>
                    <a:pt x="39255" y="7799"/>
                    <a:pt x="39231" y="7811"/>
                  </a:cubicBezTo>
                  <a:cubicBezTo>
                    <a:pt x="39422" y="7037"/>
                    <a:pt x="39958" y="4418"/>
                    <a:pt x="38267" y="4073"/>
                  </a:cubicBezTo>
                  <a:cubicBezTo>
                    <a:pt x="38200" y="4060"/>
                    <a:pt x="38136" y="4054"/>
                    <a:pt x="38072" y="4054"/>
                  </a:cubicBezTo>
                  <a:cubicBezTo>
                    <a:pt x="37477" y="4054"/>
                    <a:pt x="37016" y="4592"/>
                    <a:pt x="36671" y="5335"/>
                  </a:cubicBezTo>
                  <a:cubicBezTo>
                    <a:pt x="35564" y="2227"/>
                    <a:pt x="32600" y="1"/>
                    <a:pt x="29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192034" y="2781498"/>
              <a:ext cx="101798" cy="1531745"/>
            </a:xfrm>
            <a:custGeom>
              <a:avLst/>
              <a:gdLst/>
              <a:ahLst/>
              <a:cxnLst/>
              <a:rect l="l" t="t" r="r" b="b"/>
              <a:pathLst>
                <a:path w="3287" h="49459" extrusionOk="0">
                  <a:moveTo>
                    <a:pt x="0" y="0"/>
                  </a:moveTo>
                  <a:lnTo>
                    <a:pt x="0" y="49459"/>
                  </a:lnTo>
                  <a:lnTo>
                    <a:pt x="3286" y="4945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242917" y="2781498"/>
              <a:ext cx="50915" cy="1531745"/>
            </a:xfrm>
            <a:custGeom>
              <a:avLst/>
              <a:gdLst/>
              <a:ahLst/>
              <a:cxnLst/>
              <a:rect l="l" t="t" r="r" b="b"/>
              <a:pathLst>
                <a:path w="1644" h="49459" extrusionOk="0">
                  <a:moveTo>
                    <a:pt x="0" y="0"/>
                  </a:moveTo>
                  <a:lnTo>
                    <a:pt x="0" y="49459"/>
                  </a:lnTo>
                  <a:lnTo>
                    <a:pt x="1643" y="4945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47045" y="2191148"/>
              <a:ext cx="101798" cy="1531745"/>
            </a:xfrm>
            <a:custGeom>
              <a:avLst/>
              <a:gdLst/>
              <a:ahLst/>
              <a:cxnLst/>
              <a:rect l="l" t="t" r="r" b="b"/>
              <a:pathLst>
                <a:path w="3287" h="49459" extrusionOk="0">
                  <a:moveTo>
                    <a:pt x="1" y="0"/>
                  </a:moveTo>
                  <a:lnTo>
                    <a:pt x="1" y="49459"/>
                  </a:lnTo>
                  <a:lnTo>
                    <a:pt x="3287" y="4945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97929" y="2191148"/>
              <a:ext cx="50915" cy="1531745"/>
            </a:xfrm>
            <a:custGeom>
              <a:avLst/>
              <a:gdLst/>
              <a:ahLst/>
              <a:cxnLst/>
              <a:rect l="l" t="t" r="r" b="b"/>
              <a:pathLst>
                <a:path w="1644" h="49459" extrusionOk="0">
                  <a:moveTo>
                    <a:pt x="1" y="0"/>
                  </a:moveTo>
                  <a:lnTo>
                    <a:pt x="1" y="49459"/>
                  </a:lnTo>
                  <a:lnTo>
                    <a:pt x="1644" y="4945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801183" y="2781498"/>
              <a:ext cx="101798" cy="1531745"/>
            </a:xfrm>
            <a:custGeom>
              <a:avLst/>
              <a:gdLst/>
              <a:ahLst/>
              <a:cxnLst/>
              <a:rect l="l" t="t" r="r" b="b"/>
              <a:pathLst>
                <a:path w="3287" h="49459" extrusionOk="0">
                  <a:moveTo>
                    <a:pt x="0" y="0"/>
                  </a:moveTo>
                  <a:lnTo>
                    <a:pt x="0" y="49459"/>
                  </a:lnTo>
                  <a:lnTo>
                    <a:pt x="3286" y="4945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852066" y="2781498"/>
              <a:ext cx="50915" cy="1531745"/>
            </a:xfrm>
            <a:custGeom>
              <a:avLst/>
              <a:gdLst/>
              <a:ahLst/>
              <a:cxnLst/>
              <a:rect l="l" t="t" r="r" b="b"/>
              <a:pathLst>
                <a:path w="1644" h="49459" extrusionOk="0">
                  <a:moveTo>
                    <a:pt x="0" y="0"/>
                  </a:moveTo>
                  <a:lnTo>
                    <a:pt x="0" y="49459"/>
                  </a:lnTo>
                  <a:lnTo>
                    <a:pt x="1643" y="49459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4717821" y="2453309"/>
              <a:ext cx="1013338" cy="896798"/>
            </a:xfrm>
            <a:custGeom>
              <a:avLst/>
              <a:gdLst/>
              <a:ahLst/>
              <a:cxnLst/>
              <a:rect l="l" t="t" r="r" b="b"/>
              <a:pathLst>
                <a:path w="32720" h="28957" extrusionOk="0">
                  <a:moveTo>
                    <a:pt x="12633" y="1"/>
                  </a:moveTo>
                  <a:cubicBezTo>
                    <a:pt x="11776" y="1"/>
                    <a:pt x="11014" y="512"/>
                    <a:pt x="10693" y="1298"/>
                  </a:cubicBezTo>
                  <a:lnTo>
                    <a:pt x="560" y="26075"/>
                  </a:lnTo>
                  <a:cubicBezTo>
                    <a:pt x="1" y="27444"/>
                    <a:pt x="1013" y="28956"/>
                    <a:pt x="2489" y="28956"/>
                  </a:cubicBezTo>
                  <a:lnTo>
                    <a:pt x="20087" y="28956"/>
                  </a:lnTo>
                  <a:cubicBezTo>
                    <a:pt x="20932" y="28956"/>
                    <a:pt x="21706" y="28444"/>
                    <a:pt x="22027" y="27659"/>
                  </a:cubicBezTo>
                  <a:lnTo>
                    <a:pt x="32160" y="2882"/>
                  </a:lnTo>
                  <a:cubicBezTo>
                    <a:pt x="32719" y="1513"/>
                    <a:pt x="31707" y="1"/>
                    <a:pt x="30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512449" y="2453309"/>
              <a:ext cx="783975" cy="896798"/>
            </a:xfrm>
            <a:custGeom>
              <a:avLst/>
              <a:gdLst/>
              <a:ahLst/>
              <a:cxnLst/>
              <a:rect l="l" t="t" r="r" b="b"/>
              <a:pathLst>
                <a:path w="25314" h="28957" extrusionOk="0">
                  <a:moveTo>
                    <a:pt x="12478" y="1"/>
                  </a:moveTo>
                  <a:cubicBezTo>
                    <a:pt x="11800" y="1"/>
                    <a:pt x="11181" y="417"/>
                    <a:pt x="10919" y="1048"/>
                  </a:cubicBezTo>
                  <a:lnTo>
                    <a:pt x="453" y="26635"/>
                  </a:lnTo>
                  <a:cubicBezTo>
                    <a:pt x="1" y="27742"/>
                    <a:pt x="822" y="28956"/>
                    <a:pt x="2013" y="28956"/>
                  </a:cubicBezTo>
                  <a:lnTo>
                    <a:pt x="12848" y="28956"/>
                  </a:lnTo>
                  <a:cubicBezTo>
                    <a:pt x="13526" y="28956"/>
                    <a:pt x="14133" y="28540"/>
                    <a:pt x="14395" y="27909"/>
                  </a:cubicBezTo>
                  <a:lnTo>
                    <a:pt x="24861" y="2322"/>
                  </a:lnTo>
                  <a:cubicBezTo>
                    <a:pt x="25313" y="1215"/>
                    <a:pt x="24504" y="1"/>
                    <a:pt x="2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124178" y="1854473"/>
              <a:ext cx="1455435" cy="513328"/>
            </a:xfrm>
            <a:custGeom>
              <a:avLst/>
              <a:gdLst/>
              <a:ahLst/>
              <a:cxnLst/>
              <a:rect l="l" t="t" r="r" b="b"/>
              <a:pathLst>
                <a:path w="46995" h="16575" extrusionOk="0">
                  <a:moveTo>
                    <a:pt x="8109" y="1"/>
                  </a:moveTo>
                  <a:cubicBezTo>
                    <a:pt x="7811" y="1"/>
                    <a:pt x="7525" y="179"/>
                    <a:pt x="7394" y="453"/>
                  </a:cubicBezTo>
                  <a:lnTo>
                    <a:pt x="250" y="15443"/>
                  </a:lnTo>
                  <a:cubicBezTo>
                    <a:pt x="0" y="15967"/>
                    <a:pt x="393" y="16574"/>
                    <a:pt x="965" y="16574"/>
                  </a:cubicBezTo>
                  <a:lnTo>
                    <a:pt x="38886" y="16574"/>
                  </a:lnTo>
                  <a:cubicBezTo>
                    <a:pt x="39196" y="16574"/>
                    <a:pt x="39470" y="16408"/>
                    <a:pt x="39601" y="16122"/>
                  </a:cubicBezTo>
                  <a:lnTo>
                    <a:pt x="46744" y="1132"/>
                  </a:lnTo>
                  <a:cubicBezTo>
                    <a:pt x="46994" y="608"/>
                    <a:pt x="46613" y="1"/>
                    <a:pt x="46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4691651" y="2400939"/>
              <a:ext cx="1013307" cy="896427"/>
            </a:xfrm>
            <a:custGeom>
              <a:avLst/>
              <a:gdLst/>
              <a:ahLst/>
              <a:cxnLst/>
              <a:rect l="l" t="t" r="r" b="b"/>
              <a:pathLst>
                <a:path w="32719" h="28945" extrusionOk="0">
                  <a:moveTo>
                    <a:pt x="12633" y="1"/>
                  </a:moveTo>
                  <a:cubicBezTo>
                    <a:pt x="11776" y="1"/>
                    <a:pt x="11014" y="513"/>
                    <a:pt x="10692" y="1299"/>
                  </a:cubicBezTo>
                  <a:lnTo>
                    <a:pt x="560" y="26075"/>
                  </a:lnTo>
                  <a:cubicBezTo>
                    <a:pt x="0" y="27445"/>
                    <a:pt x="1012" y="28945"/>
                    <a:pt x="2489" y="28945"/>
                  </a:cubicBezTo>
                  <a:lnTo>
                    <a:pt x="20086" y="28945"/>
                  </a:lnTo>
                  <a:cubicBezTo>
                    <a:pt x="20932" y="28945"/>
                    <a:pt x="21694" y="28433"/>
                    <a:pt x="22015" y="27647"/>
                  </a:cubicBezTo>
                  <a:lnTo>
                    <a:pt x="32159" y="2882"/>
                  </a:lnTo>
                  <a:cubicBezTo>
                    <a:pt x="32719" y="1501"/>
                    <a:pt x="31707" y="1"/>
                    <a:pt x="30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4770191" y="2466595"/>
              <a:ext cx="855856" cy="765145"/>
            </a:xfrm>
            <a:custGeom>
              <a:avLst/>
              <a:gdLst/>
              <a:ahLst/>
              <a:cxnLst/>
              <a:rect l="l" t="t" r="r" b="b"/>
              <a:pathLst>
                <a:path w="27635" h="24706" extrusionOk="0">
                  <a:moveTo>
                    <a:pt x="10109" y="0"/>
                  </a:moveTo>
                  <a:lnTo>
                    <a:pt x="0" y="24706"/>
                  </a:lnTo>
                  <a:lnTo>
                    <a:pt x="17526" y="24706"/>
                  </a:lnTo>
                  <a:lnTo>
                    <a:pt x="276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492164" y="2400939"/>
              <a:ext cx="783975" cy="896427"/>
            </a:xfrm>
            <a:custGeom>
              <a:avLst/>
              <a:gdLst/>
              <a:ahLst/>
              <a:cxnLst/>
              <a:rect l="l" t="t" r="r" b="b"/>
              <a:pathLst>
                <a:path w="25314" h="28945" extrusionOk="0">
                  <a:moveTo>
                    <a:pt x="12467" y="1"/>
                  </a:moveTo>
                  <a:cubicBezTo>
                    <a:pt x="11788" y="1"/>
                    <a:pt x="11181" y="418"/>
                    <a:pt x="10919" y="1049"/>
                  </a:cubicBezTo>
                  <a:lnTo>
                    <a:pt x="453" y="26635"/>
                  </a:lnTo>
                  <a:cubicBezTo>
                    <a:pt x="1" y="27742"/>
                    <a:pt x="811" y="28945"/>
                    <a:pt x="2001" y="28945"/>
                  </a:cubicBezTo>
                  <a:lnTo>
                    <a:pt x="12836" y="28945"/>
                  </a:lnTo>
                  <a:cubicBezTo>
                    <a:pt x="13514" y="28945"/>
                    <a:pt x="14134" y="28540"/>
                    <a:pt x="14396" y="27909"/>
                  </a:cubicBezTo>
                  <a:lnTo>
                    <a:pt x="24861" y="2323"/>
                  </a:lnTo>
                  <a:cubicBezTo>
                    <a:pt x="25314" y="1215"/>
                    <a:pt x="24504" y="1"/>
                    <a:pt x="2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574389" y="2466595"/>
              <a:ext cx="619152" cy="765145"/>
            </a:xfrm>
            <a:custGeom>
              <a:avLst/>
              <a:gdLst/>
              <a:ahLst/>
              <a:cxnLst/>
              <a:rect l="l" t="t" r="r" b="b"/>
              <a:pathLst>
                <a:path w="19992" h="24706" extrusionOk="0">
                  <a:moveTo>
                    <a:pt x="10109" y="0"/>
                  </a:moveTo>
                  <a:lnTo>
                    <a:pt x="1" y="24706"/>
                  </a:lnTo>
                  <a:lnTo>
                    <a:pt x="9883" y="24706"/>
                  </a:lnTo>
                  <a:lnTo>
                    <a:pt x="19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097265" y="1802134"/>
              <a:ext cx="1455064" cy="513297"/>
            </a:xfrm>
            <a:custGeom>
              <a:avLst/>
              <a:gdLst/>
              <a:ahLst/>
              <a:cxnLst/>
              <a:rect l="l" t="t" r="r" b="b"/>
              <a:pathLst>
                <a:path w="46983" h="16574" extrusionOk="0">
                  <a:moveTo>
                    <a:pt x="8097" y="0"/>
                  </a:moveTo>
                  <a:cubicBezTo>
                    <a:pt x="7799" y="0"/>
                    <a:pt x="7525" y="167"/>
                    <a:pt x="7382" y="441"/>
                  </a:cubicBezTo>
                  <a:lnTo>
                    <a:pt x="250" y="15442"/>
                  </a:lnTo>
                  <a:cubicBezTo>
                    <a:pt x="0" y="15966"/>
                    <a:pt x="381" y="16574"/>
                    <a:pt x="965" y="16574"/>
                  </a:cubicBezTo>
                  <a:lnTo>
                    <a:pt x="38874" y="16574"/>
                  </a:lnTo>
                  <a:cubicBezTo>
                    <a:pt x="39184" y="16574"/>
                    <a:pt x="39458" y="16395"/>
                    <a:pt x="39589" y="16121"/>
                  </a:cubicBezTo>
                  <a:lnTo>
                    <a:pt x="46732" y="1119"/>
                  </a:lnTo>
                  <a:cubicBezTo>
                    <a:pt x="46982" y="595"/>
                    <a:pt x="46601" y="0"/>
                    <a:pt x="46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192034" y="1867388"/>
              <a:ext cx="1265527" cy="382418"/>
            </a:xfrm>
            <a:custGeom>
              <a:avLst/>
              <a:gdLst/>
              <a:ahLst/>
              <a:cxnLst/>
              <a:rect l="l" t="t" r="r" b="b"/>
              <a:pathLst>
                <a:path w="40863" h="12348" extrusionOk="0">
                  <a:moveTo>
                    <a:pt x="5882" y="1"/>
                  </a:moveTo>
                  <a:lnTo>
                    <a:pt x="0" y="12347"/>
                  </a:lnTo>
                  <a:lnTo>
                    <a:pt x="34981" y="12347"/>
                  </a:lnTo>
                  <a:lnTo>
                    <a:pt x="408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846161" y="2409053"/>
              <a:ext cx="747089" cy="888684"/>
            </a:xfrm>
            <a:custGeom>
              <a:avLst/>
              <a:gdLst/>
              <a:ahLst/>
              <a:cxnLst/>
              <a:rect l="l" t="t" r="r" b="b"/>
              <a:pathLst>
                <a:path w="24123" h="28695" extrusionOk="0">
                  <a:moveTo>
                    <a:pt x="16990" y="6942"/>
                  </a:moveTo>
                  <a:lnTo>
                    <a:pt x="14597" y="12871"/>
                  </a:lnTo>
                  <a:lnTo>
                    <a:pt x="8858" y="12871"/>
                  </a:lnTo>
                  <a:lnTo>
                    <a:pt x="11252" y="6942"/>
                  </a:lnTo>
                  <a:close/>
                  <a:moveTo>
                    <a:pt x="14252" y="13717"/>
                  </a:moveTo>
                  <a:lnTo>
                    <a:pt x="12085" y="19086"/>
                  </a:lnTo>
                  <a:lnTo>
                    <a:pt x="6358" y="19086"/>
                  </a:lnTo>
                  <a:lnTo>
                    <a:pt x="8513" y="13717"/>
                  </a:lnTo>
                  <a:close/>
                  <a:moveTo>
                    <a:pt x="13145" y="1"/>
                  </a:moveTo>
                  <a:lnTo>
                    <a:pt x="10680" y="6097"/>
                  </a:lnTo>
                  <a:lnTo>
                    <a:pt x="4977" y="6097"/>
                  </a:lnTo>
                  <a:lnTo>
                    <a:pt x="4977" y="6942"/>
                  </a:lnTo>
                  <a:lnTo>
                    <a:pt x="10335" y="6942"/>
                  </a:lnTo>
                  <a:lnTo>
                    <a:pt x="7942" y="12871"/>
                  </a:lnTo>
                  <a:lnTo>
                    <a:pt x="1929" y="12871"/>
                  </a:lnTo>
                  <a:lnTo>
                    <a:pt x="1929" y="13717"/>
                  </a:lnTo>
                  <a:lnTo>
                    <a:pt x="7608" y="13717"/>
                  </a:lnTo>
                  <a:lnTo>
                    <a:pt x="5441" y="19086"/>
                  </a:lnTo>
                  <a:lnTo>
                    <a:pt x="0" y="19086"/>
                  </a:lnTo>
                  <a:lnTo>
                    <a:pt x="0" y="19932"/>
                  </a:lnTo>
                  <a:lnTo>
                    <a:pt x="5096" y="19932"/>
                  </a:lnTo>
                  <a:lnTo>
                    <a:pt x="1691" y="28373"/>
                  </a:lnTo>
                  <a:lnTo>
                    <a:pt x="2477" y="28695"/>
                  </a:lnTo>
                  <a:lnTo>
                    <a:pt x="6013" y="19932"/>
                  </a:lnTo>
                  <a:lnTo>
                    <a:pt x="11752" y="19932"/>
                  </a:lnTo>
                  <a:lnTo>
                    <a:pt x="8335" y="28373"/>
                  </a:lnTo>
                  <a:lnTo>
                    <a:pt x="9120" y="28695"/>
                  </a:lnTo>
                  <a:lnTo>
                    <a:pt x="12656" y="19932"/>
                  </a:lnTo>
                  <a:lnTo>
                    <a:pt x="19395" y="19932"/>
                  </a:lnTo>
                  <a:lnTo>
                    <a:pt x="19395" y="19086"/>
                  </a:lnTo>
                  <a:lnTo>
                    <a:pt x="13002" y="19086"/>
                  </a:lnTo>
                  <a:lnTo>
                    <a:pt x="15169" y="13717"/>
                  </a:lnTo>
                  <a:lnTo>
                    <a:pt x="21515" y="13717"/>
                  </a:lnTo>
                  <a:lnTo>
                    <a:pt x="21515" y="12871"/>
                  </a:lnTo>
                  <a:lnTo>
                    <a:pt x="15514" y="12871"/>
                  </a:lnTo>
                  <a:lnTo>
                    <a:pt x="17907" y="6942"/>
                  </a:lnTo>
                  <a:lnTo>
                    <a:pt x="24122" y="6942"/>
                  </a:lnTo>
                  <a:lnTo>
                    <a:pt x="24122" y="6097"/>
                  </a:lnTo>
                  <a:lnTo>
                    <a:pt x="18241" y="6097"/>
                  </a:lnTo>
                  <a:lnTo>
                    <a:pt x="20574" y="322"/>
                  </a:lnTo>
                  <a:lnTo>
                    <a:pt x="19788" y="1"/>
                  </a:lnTo>
                  <a:lnTo>
                    <a:pt x="17324" y="6097"/>
                  </a:lnTo>
                  <a:lnTo>
                    <a:pt x="11597" y="6097"/>
                  </a:lnTo>
                  <a:lnTo>
                    <a:pt x="13930" y="322"/>
                  </a:lnTo>
                  <a:lnTo>
                    <a:pt x="13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26016" y="2409053"/>
              <a:ext cx="564211" cy="888684"/>
            </a:xfrm>
            <a:custGeom>
              <a:avLst/>
              <a:gdLst/>
              <a:ahLst/>
              <a:cxnLst/>
              <a:rect l="l" t="t" r="r" b="b"/>
              <a:pathLst>
                <a:path w="18218" h="28695" extrusionOk="0">
                  <a:moveTo>
                    <a:pt x="13312" y="1"/>
                  </a:moveTo>
                  <a:lnTo>
                    <a:pt x="10847" y="6097"/>
                  </a:lnTo>
                  <a:lnTo>
                    <a:pt x="5644" y="6097"/>
                  </a:lnTo>
                  <a:lnTo>
                    <a:pt x="5644" y="6942"/>
                  </a:lnTo>
                  <a:lnTo>
                    <a:pt x="10514" y="6942"/>
                  </a:lnTo>
                  <a:lnTo>
                    <a:pt x="8121" y="12871"/>
                  </a:lnTo>
                  <a:lnTo>
                    <a:pt x="3156" y="12871"/>
                  </a:lnTo>
                  <a:lnTo>
                    <a:pt x="3156" y="13717"/>
                  </a:lnTo>
                  <a:lnTo>
                    <a:pt x="7776" y="13717"/>
                  </a:lnTo>
                  <a:lnTo>
                    <a:pt x="5382" y="19646"/>
                  </a:lnTo>
                  <a:lnTo>
                    <a:pt x="1" y="19646"/>
                  </a:lnTo>
                  <a:lnTo>
                    <a:pt x="1" y="20503"/>
                  </a:lnTo>
                  <a:lnTo>
                    <a:pt x="5037" y="20503"/>
                  </a:lnTo>
                  <a:lnTo>
                    <a:pt x="1858" y="28373"/>
                  </a:lnTo>
                  <a:lnTo>
                    <a:pt x="2644" y="28695"/>
                  </a:lnTo>
                  <a:lnTo>
                    <a:pt x="5954" y="20503"/>
                  </a:lnTo>
                  <a:lnTo>
                    <a:pt x="11931" y="20503"/>
                  </a:lnTo>
                  <a:lnTo>
                    <a:pt x="11931" y="19646"/>
                  </a:lnTo>
                  <a:lnTo>
                    <a:pt x="6299" y="19646"/>
                  </a:lnTo>
                  <a:lnTo>
                    <a:pt x="8692" y="13717"/>
                  </a:lnTo>
                  <a:lnTo>
                    <a:pt x="15455" y="13717"/>
                  </a:lnTo>
                  <a:lnTo>
                    <a:pt x="15455" y="12871"/>
                  </a:lnTo>
                  <a:lnTo>
                    <a:pt x="9026" y="12871"/>
                  </a:lnTo>
                  <a:lnTo>
                    <a:pt x="11419" y="6942"/>
                  </a:lnTo>
                  <a:lnTo>
                    <a:pt x="18217" y="6942"/>
                  </a:lnTo>
                  <a:lnTo>
                    <a:pt x="18217" y="6097"/>
                  </a:lnTo>
                  <a:lnTo>
                    <a:pt x="11764" y="6097"/>
                  </a:lnTo>
                  <a:lnTo>
                    <a:pt x="14098" y="322"/>
                  </a:lnTo>
                  <a:lnTo>
                    <a:pt x="133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213775" y="1835674"/>
              <a:ext cx="1240844" cy="459099"/>
            </a:xfrm>
            <a:custGeom>
              <a:avLst/>
              <a:gdLst/>
              <a:ahLst/>
              <a:cxnLst/>
              <a:rect l="l" t="t" r="r" b="b"/>
              <a:pathLst>
                <a:path w="40066" h="14824" extrusionOk="0">
                  <a:moveTo>
                    <a:pt x="13836" y="5120"/>
                  </a:moveTo>
                  <a:lnTo>
                    <a:pt x="12086" y="8799"/>
                  </a:lnTo>
                  <a:lnTo>
                    <a:pt x="6966" y="8799"/>
                  </a:lnTo>
                  <a:lnTo>
                    <a:pt x="8716" y="5120"/>
                  </a:lnTo>
                  <a:close/>
                  <a:moveTo>
                    <a:pt x="19884" y="5120"/>
                  </a:moveTo>
                  <a:lnTo>
                    <a:pt x="18146" y="8799"/>
                  </a:lnTo>
                  <a:lnTo>
                    <a:pt x="13026" y="8799"/>
                  </a:lnTo>
                  <a:lnTo>
                    <a:pt x="14776" y="5120"/>
                  </a:lnTo>
                  <a:close/>
                  <a:moveTo>
                    <a:pt x="25944" y="5120"/>
                  </a:moveTo>
                  <a:lnTo>
                    <a:pt x="24194" y="8799"/>
                  </a:lnTo>
                  <a:lnTo>
                    <a:pt x="19074" y="8799"/>
                  </a:lnTo>
                  <a:lnTo>
                    <a:pt x="20825" y="5120"/>
                  </a:lnTo>
                  <a:close/>
                  <a:moveTo>
                    <a:pt x="32005" y="5120"/>
                  </a:moveTo>
                  <a:lnTo>
                    <a:pt x="30254" y="8799"/>
                  </a:lnTo>
                  <a:lnTo>
                    <a:pt x="25135" y="8799"/>
                  </a:lnTo>
                  <a:lnTo>
                    <a:pt x="26885" y="5120"/>
                  </a:lnTo>
                  <a:close/>
                  <a:moveTo>
                    <a:pt x="10216" y="1"/>
                  </a:moveTo>
                  <a:lnTo>
                    <a:pt x="8180" y="4275"/>
                  </a:lnTo>
                  <a:lnTo>
                    <a:pt x="3013" y="4275"/>
                  </a:lnTo>
                  <a:lnTo>
                    <a:pt x="3013" y="5120"/>
                  </a:lnTo>
                  <a:lnTo>
                    <a:pt x="7775" y="5120"/>
                  </a:lnTo>
                  <a:lnTo>
                    <a:pt x="6025" y="8799"/>
                  </a:lnTo>
                  <a:lnTo>
                    <a:pt x="1" y="8799"/>
                  </a:lnTo>
                  <a:lnTo>
                    <a:pt x="1" y="9645"/>
                  </a:lnTo>
                  <a:lnTo>
                    <a:pt x="5632" y="9645"/>
                  </a:lnTo>
                  <a:lnTo>
                    <a:pt x="3334" y="14467"/>
                  </a:lnTo>
                  <a:lnTo>
                    <a:pt x="4096" y="14824"/>
                  </a:lnTo>
                  <a:lnTo>
                    <a:pt x="6561" y="9645"/>
                  </a:lnTo>
                  <a:lnTo>
                    <a:pt x="11681" y="9645"/>
                  </a:lnTo>
                  <a:lnTo>
                    <a:pt x="9383" y="14467"/>
                  </a:lnTo>
                  <a:lnTo>
                    <a:pt x="10157" y="14824"/>
                  </a:lnTo>
                  <a:lnTo>
                    <a:pt x="12621" y="9645"/>
                  </a:lnTo>
                  <a:lnTo>
                    <a:pt x="17741" y="9645"/>
                  </a:lnTo>
                  <a:lnTo>
                    <a:pt x="15443" y="14467"/>
                  </a:lnTo>
                  <a:lnTo>
                    <a:pt x="16205" y="14824"/>
                  </a:lnTo>
                  <a:lnTo>
                    <a:pt x="18682" y="9645"/>
                  </a:lnTo>
                  <a:lnTo>
                    <a:pt x="23789" y="9645"/>
                  </a:lnTo>
                  <a:lnTo>
                    <a:pt x="21503" y="14467"/>
                  </a:lnTo>
                  <a:lnTo>
                    <a:pt x="22265" y="14824"/>
                  </a:lnTo>
                  <a:lnTo>
                    <a:pt x="24730" y="9645"/>
                  </a:lnTo>
                  <a:lnTo>
                    <a:pt x="29850" y="9645"/>
                  </a:lnTo>
                  <a:lnTo>
                    <a:pt x="27552" y="14467"/>
                  </a:lnTo>
                  <a:lnTo>
                    <a:pt x="28314" y="14824"/>
                  </a:lnTo>
                  <a:lnTo>
                    <a:pt x="30790" y="9645"/>
                  </a:lnTo>
                  <a:lnTo>
                    <a:pt x="37053" y="9645"/>
                  </a:lnTo>
                  <a:lnTo>
                    <a:pt x="37053" y="8799"/>
                  </a:lnTo>
                  <a:lnTo>
                    <a:pt x="31195" y="8799"/>
                  </a:lnTo>
                  <a:lnTo>
                    <a:pt x="32933" y="5120"/>
                  </a:lnTo>
                  <a:lnTo>
                    <a:pt x="40065" y="5120"/>
                  </a:lnTo>
                  <a:lnTo>
                    <a:pt x="40065" y="4275"/>
                  </a:lnTo>
                  <a:lnTo>
                    <a:pt x="33338" y="4275"/>
                  </a:lnTo>
                  <a:lnTo>
                    <a:pt x="35207" y="370"/>
                  </a:lnTo>
                  <a:lnTo>
                    <a:pt x="34445" y="1"/>
                  </a:lnTo>
                  <a:lnTo>
                    <a:pt x="32409" y="4275"/>
                  </a:lnTo>
                  <a:lnTo>
                    <a:pt x="27290" y="4275"/>
                  </a:lnTo>
                  <a:lnTo>
                    <a:pt x="29147" y="370"/>
                  </a:lnTo>
                  <a:lnTo>
                    <a:pt x="28385" y="1"/>
                  </a:lnTo>
                  <a:lnTo>
                    <a:pt x="26349" y="4275"/>
                  </a:lnTo>
                  <a:lnTo>
                    <a:pt x="21230" y="4275"/>
                  </a:lnTo>
                  <a:lnTo>
                    <a:pt x="23099" y="370"/>
                  </a:lnTo>
                  <a:lnTo>
                    <a:pt x="22325" y="1"/>
                  </a:lnTo>
                  <a:lnTo>
                    <a:pt x="20289" y="4275"/>
                  </a:lnTo>
                  <a:lnTo>
                    <a:pt x="15181" y="4275"/>
                  </a:lnTo>
                  <a:lnTo>
                    <a:pt x="17039" y="370"/>
                  </a:lnTo>
                  <a:lnTo>
                    <a:pt x="16277" y="1"/>
                  </a:lnTo>
                  <a:lnTo>
                    <a:pt x="14241" y="4275"/>
                  </a:lnTo>
                  <a:lnTo>
                    <a:pt x="9121" y="4275"/>
                  </a:lnTo>
                  <a:lnTo>
                    <a:pt x="10990" y="370"/>
                  </a:lnTo>
                  <a:lnTo>
                    <a:pt x="10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919562" y="3528897"/>
              <a:ext cx="198796" cy="61259"/>
            </a:xfrm>
            <a:custGeom>
              <a:avLst/>
              <a:gdLst/>
              <a:ahLst/>
              <a:cxnLst/>
              <a:rect l="l" t="t" r="r" b="b"/>
              <a:pathLst>
                <a:path w="6419" h="1978" extrusionOk="0">
                  <a:moveTo>
                    <a:pt x="989" y="1"/>
                  </a:moveTo>
                  <a:cubicBezTo>
                    <a:pt x="441" y="1"/>
                    <a:pt x="1" y="441"/>
                    <a:pt x="1" y="989"/>
                  </a:cubicBezTo>
                  <a:cubicBezTo>
                    <a:pt x="1" y="1537"/>
                    <a:pt x="441" y="1977"/>
                    <a:pt x="989" y="1977"/>
                  </a:cubicBezTo>
                  <a:lnTo>
                    <a:pt x="5430" y="1977"/>
                  </a:lnTo>
                  <a:cubicBezTo>
                    <a:pt x="5978" y="1977"/>
                    <a:pt x="6418" y="1537"/>
                    <a:pt x="6418" y="989"/>
                  </a:cubicBezTo>
                  <a:cubicBezTo>
                    <a:pt x="6418" y="441"/>
                    <a:pt x="5978" y="1"/>
                    <a:pt x="5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919562" y="3375874"/>
              <a:ext cx="198796" cy="61259"/>
            </a:xfrm>
            <a:custGeom>
              <a:avLst/>
              <a:gdLst/>
              <a:ahLst/>
              <a:cxnLst/>
              <a:rect l="l" t="t" r="r" b="b"/>
              <a:pathLst>
                <a:path w="6419" h="1978" extrusionOk="0">
                  <a:moveTo>
                    <a:pt x="989" y="1"/>
                  </a:moveTo>
                  <a:cubicBezTo>
                    <a:pt x="441" y="1"/>
                    <a:pt x="1" y="441"/>
                    <a:pt x="1" y="989"/>
                  </a:cubicBezTo>
                  <a:cubicBezTo>
                    <a:pt x="1" y="1537"/>
                    <a:pt x="441" y="1977"/>
                    <a:pt x="989" y="1977"/>
                  </a:cubicBezTo>
                  <a:lnTo>
                    <a:pt x="5430" y="1977"/>
                  </a:lnTo>
                  <a:cubicBezTo>
                    <a:pt x="5978" y="1977"/>
                    <a:pt x="6418" y="1537"/>
                    <a:pt x="6418" y="989"/>
                  </a:cubicBezTo>
                  <a:cubicBezTo>
                    <a:pt x="6418" y="441"/>
                    <a:pt x="5978" y="1"/>
                    <a:pt x="5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6831802" y="2702958"/>
              <a:ext cx="997822" cy="1876503"/>
            </a:xfrm>
            <a:custGeom>
              <a:avLst/>
              <a:gdLst/>
              <a:ahLst/>
              <a:cxnLst/>
              <a:rect l="l" t="t" r="r" b="b"/>
              <a:pathLst>
                <a:path w="32219" h="60591" extrusionOk="0">
                  <a:moveTo>
                    <a:pt x="3120" y="0"/>
                  </a:moveTo>
                  <a:cubicBezTo>
                    <a:pt x="1393" y="0"/>
                    <a:pt x="0" y="1393"/>
                    <a:pt x="0" y="3119"/>
                  </a:cubicBezTo>
                  <a:lnTo>
                    <a:pt x="0" y="57471"/>
                  </a:lnTo>
                  <a:cubicBezTo>
                    <a:pt x="0" y="59198"/>
                    <a:pt x="1393" y="60591"/>
                    <a:pt x="3120" y="60591"/>
                  </a:cubicBezTo>
                  <a:lnTo>
                    <a:pt x="29099" y="60591"/>
                  </a:lnTo>
                  <a:cubicBezTo>
                    <a:pt x="30814" y="60591"/>
                    <a:pt x="32219" y="59198"/>
                    <a:pt x="32219" y="57471"/>
                  </a:cubicBezTo>
                  <a:lnTo>
                    <a:pt x="32219" y="3119"/>
                  </a:lnTo>
                  <a:cubicBezTo>
                    <a:pt x="32219" y="1393"/>
                    <a:pt x="30814" y="0"/>
                    <a:pt x="29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6735548" y="4353411"/>
              <a:ext cx="1190332" cy="226050"/>
            </a:xfrm>
            <a:custGeom>
              <a:avLst/>
              <a:gdLst/>
              <a:ahLst/>
              <a:cxnLst/>
              <a:rect l="l" t="t" r="r" b="b"/>
              <a:pathLst>
                <a:path w="38435" h="7299" extrusionOk="0">
                  <a:moveTo>
                    <a:pt x="1787" y="0"/>
                  </a:moveTo>
                  <a:cubicBezTo>
                    <a:pt x="798" y="0"/>
                    <a:pt x="1" y="798"/>
                    <a:pt x="1" y="1786"/>
                  </a:cubicBezTo>
                  <a:lnTo>
                    <a:pt x="1" y="5513"/>
                  </a:lnTo>
                  <a:cubicBezTo>
                    <a:pt x="1" y="6501"/>
                    <a:pt x="798" y="7299"/>
                    <a:pt x="1787" y="7299"/>
                  </a:cubicBezTo>
                  <a:lnTo>
                    <a:pt x="36636" y="7299"/>
                  </a:lnTo>
                  <a:cubicBezTo>
                    <a:pt x="37625" y="7299"/>
                    <a:pt x="38434" y="6501"/>
                    <a:pt x="38434" y="5513"/>
                  </a:cubicBezTo>
                  <a:lnTo>
                    <a:pt x="38434" y="1786"/>
                  </a:lnTo>
                  <a:cubicBezTo>
                    <a:pt x="38434" y="798"/>
                    <a:pt x="37625" y="0"/>
                    <a:pt x="36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6988139" y="3406844"/>
              <a:ext cx="184024" cy="503015"/>
            </a:xfrm>
            <a:custGeom>
              <a:avLst/>
              <a:gdLst/>
              <a:ahLst/>
              <a:cxnLst/>
              <a:rect l="l" t="t" r="r" b="b"/>
              <a:pathLst>
                <a:path w="5942" h="16242" extrusionOk="0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7025396" y="3454786"/>
              <a:ext cx="109541" cy="109541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36" y="2739"/>
                    <a:pt x="3536" y="1775"/>
                  </a:cubicBezTo>
                  <a:cubicBezTo>
                    <a:pt x="3536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7239615" y="3406844"/>
              <a:ext cx="184024" cy="503015"/>
            </a:xfrm>
            <a:custGeom>
              <a:avLst/>
              <a:gdLst/>
              <a:ahLst/>
              <a:cxnLst/>
              <a:rect l="l" t="t" r="r" b="b"/>
              <a:pathLst>
                <a:path w="5942" h="16242" extrusionOk="0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7276872" y="3454786"/>
              <a:ext cx="109169" cy="109541"/>
            </a:xfrm>
            <a:custGeom>
              <a:avLst/>
              <a:gdLst/>
              <a:ahLst/>
              <a:cxnLst/>
              <a:rect l="l" t="t" r="r" b="b"/>
              <a:pathLst>
                <a:path w="3525" h="3537" extrusionOk="0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24" y="2739"/>
                    <a:pt x="3524" y="1775"/>
                  </a:cubicBezTo>
                  <a:cubicBezTo>
                    <a:pt x="3524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7491092" y="3406844"/>
              <a:ext cx="184024" cy="503015"/>
            </a:xfrm>
            <a:custGeom>
              <a:avLst/>
              <a:gdLst/>
              <a:ahLst/>
              <a:cxnLst/>
              <a:rect l="l" t="t" r="r" b="b"/>
              <a:pathLst>
                <a:path w="5942" h="16242" extrusionOk="0">
                  <a:moveTo>
                    <a:pt x="1" y="1"/>
                  </a:moveTo>
                  <a:lnTo>
                    <a:pt x="1" y="16241"/>
                  </a:lnTo>
                  <a:lnTo>
                    <a:pt x="5942" y="16241"/>
                  </a:lnTo>
                  <a:lnTo>
                    <a:pt x="5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7528349" y="3454786"/>
              <a:ext cx="109169" cy="109541"/>
            </a:xfrm>
            <a:custGeom>
              <a:avLst/>
              <a:gdLst/>
              <a:ahLst/>
              <a:cxnLst/>
              <a:rect l="l" t="t" r="r" b="b"/>
              <a:pathLst>
                <a:path w="3525" h="3537" extrusionOk="0">
                  <a:moveTo>
                    <a:pt x="1762" y="1"/>
                  </a:moveTo>
                  <a:cubicBezTo>
                    <a:pt x="786" y="1"/>
                    <a:pt x="0" y="799"/>
                    <a:pt x="0" y="1775"/>
                  </a:cubicBezTo>
                  <a:cubicBezTo>
                    <a:pt x="0" y="2739"/>
                    <a:pt x="786" y="3537"/>
                    <a:pt x="1762" y="3537"/>
                  </a:cubicBezTo>
                  <a:cubicBezTo>
                    <a:pt x="2739" y="3537"/>
                    <a:pt x="3524" y="2739"/>
                    <a:pt x="3524" y="1775"/>
                  </a:cubicBezTo>
                  <a:cubicBezTo>
                    <a:pt x="3524" y="799"/>
                    <a:pt x="2739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7025396" y="3627722"/>
              <a:ext cx="109541" cy="12945"/>
            </a:xfrm>
            <a:custGeom>
              <a:avLst/>
              <a:gdLst/>
              <a:ahLst/>
              <a:cxnLst/>
              <a:rect l="l" t="t" r="r" b="b"/>
              <a:pathLst>
                <a:path w="3537" h="418" extrusionOk="0">
                  <a:moveTo>
                    <a:pt x="0" y="1"/>
                  </a:moveTo>
                  <a:lnTo>
                    <a:pt x="0" y="418"/>
                  </a:lnTo>
                  <a:lnTo>
                    <a:pt x="3536" y="418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7025396" y="3681208"/>
              <a:ext cx="109541" cy="13286"/>
            </a:xfrm>
            <a:custGeom>
              <a:avLst/>
              <a:gdLst/>
              <a:ahLst/>
              <a:cxnLst/>
              <a:rect l="l" t="t" r="r" b="b"/>
              <a:pathLst>
                <a:path w="3537" h="429" extrusionOk="0">
                  <a:moveTo>
                    <a:pt x="0" y="0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7025396" y="3735033"/>
              <a:ext cx="109541" cy="13317"/>
            </a:xfrm>
            <a:custGeom>
              <a:avLst/>
              <a:gdLst/>
              <a:ahLst/>
              <a:cxnLst/>
              <a:rect l="l" t="t" r="r" b="b"/>
              <a:pathLst>
                <a:path w="3537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7025396" y="3788859"/>
              <a:ext cx="109541" cy="13317"/>
            </a:xfrm>
            <a:custGeom>
              <a:avLst/>
              <a:gdLst/>
              <a:ahLst/>
              <a:cxnLst/>
              <a:rect l="l" t="t" r="r" b="b"/>
              <a:pathLst>
                <a:path w="3537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36" y="429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276872" y="3627722"/>
              <a:ext cx="109169" cy="12945"/>
            </a:xfrm>
            <a:custGeom>
              <a:avLst/>
              <a:gdLst/>
              <a:ahLst/>
              <a:cxnLst/>
              <a:rect l="l" t="t" r="r" b="b"/>
              <a:pathLst>
                <a:path w="3525" h="418" extrusionOk="0">
                  <a:moveTo>
                    <a:pt x="0" y="1"/>
                  </a:moveTo>
                  <a:lnTo>
                    <a:pt x="0" y="418"/>
                  </a:lnTo>
                  <a:lnTo>
                    <a:pt x="3524" y="418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7276872" y="3681208"/>
              <a:ext cx="109169" cy="13286"/>
            </a:xfrm>
            <a:custGeom>
              <a:avLst/>
              <a:gdLst/>
              <a:ahLst/>
              <a:cxnLst/>
              <a:rect l="l" t="t" r="r" b="b"/>
              <a:pathLst>
                <a:path w="3525" h="429" extrusionOk="0">
                  <a:moveTo>
                    <a:pt x="0" y="0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7276872" y="3735033"/>
              <a:ext cx="109169" cy="13317"/>
            </a:xfrm>
            <a:custGeom>
              <a:avLst/>
              <a:gdLst/>
              <a:ahLst/>
              <a:cxnLst/>
              <a:rect l="l" t="t" r="r" b="b"/>
              <a:pathLst>
                <a:path w="3525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276872" y="3788859"/>
              <a:ext cx="109169" cy="13317"/>
            </a:xfrm>
            <a:custGeom>
              <a:avLst/>
              <a:gdLst/>
              <a:ahLst/>
              <a:cxnLst/>
              <a:rect l="l" t="t" r="r" b="b"/>
              <a:pathLst>
                <a:path w="3525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528349" y="3627722"/>
              <a:ext cx="109169" cy="12945"/>
            </a:xfrm>
            <a:custGeom>
              <a:avLst/>
              <a:gdLst/>
              <a:ahLst/>
              <a:cxnLst/>
              <a:rect l="l" t="t" r="r" b="b"/>
              <a:pathLst>
                <a:path w="3525" h="418" extrusionOk="0">
                  <a:moveTo>
                    <a:pt x="0" y="1"/>
                  </a:moveTo>
                  <a:lnTo>
                    <a:pt x="0" y="418"/>
                  </a:lnTo>
                  <a:lnTo>
                    <a:pt x="3524" y="418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7528349" y="3681208"/>
              <a:ext cx="109169" cy="13286"/>
            </a:xfrm>
            <a:custGeom>
              <a:avLst/>
              <a:gdLst/>
              <a:ahLst/>
              <a:cxnLst/>
              <a:rect l="l" t="t" r="r" b="b"/>
              <a:pathLst>
                <a:path w="3525" h="429" extrusionOk="0">
                  <a:moveTo>
                    <a:pt x="0" y="0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528349" y="3735033"/>
              <a:ext cx="109169" cy="13317"/>
            </a:xfrm>
            <a:custGeom>
              <a:avLst/>
              <a:gdLst/>
              <a:ahLst/>
              <a:cxnLst/>
              <a:rect l="l" t="t" r="r" b="b"/>
              <a:pathLst>
                <a:path w="3525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7528349" y="3788859"/>
              <a:ext cx="109169" cy="13317"/>
            </a:xfrm>
            <a:custGeom>
              <a:avLst/>
              <a:gdLst/>
              <a:ahLst/>
              <a:cxnLst/>
              <a:rect l="l" t="t" r="r" b="b"/>
              <a:pathLst>
                <a:path w="3525" h="430" extrusionOk="0">
                  <a:moveTo>
                    <a:pt x="0" y="1"/>
                  </a:moveTo>
                  <a:lnTo>
                    <a:pt x="0" y="429"/>
                  </a:lnTo>
                  <a:lnTo>
                    <a:pt x="3524" y="429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988139" y="2847124"/>
              <a:ext cx="686977" cy="445813"/>
            </a:xfrm>
            <a:custGeom>
              <a:avLst/>
              <a:gdLst/>
              <a:ahLst/>
              <a:cxnLst/>
              <a:rect l="l" t="t" r="r" b="b"/>
              <a:pathLst>
                <a:path w="22182" h="14395" extrusionOk="0">
                  <a:moveTo>
                    <a:pt x="1" y="0"/>
                  </a:moveTo>
                  <a:lnTo>
                    <a:pt x="1" y="14395"/>
                  </a:lnTo>
                  <a:lnTo>
                    <a:pt x="22182" y="14395"/>
                  </a:lnTo>
                  <a:lnTo>
                    <a:pt x="22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988139" y="4001623"/>
              <a:ext cx="686977" cy="78571"/>
            </a:xfrm>
            <a:custGeom>
              <a:avLst/>
              <a:gdLst/>
              <a:ahLst/>
              <a:cxnLst/>
              <a:rect l="l" t="t" r="r" b="b"/>
              <a:pathLst>
                <a:path w="22182" h="2537" extrusionOk="0">
                  <a:moveTo>
                    <a:pt x="1" y="1"/>
                  </a:moveTo>
                  <a:lnTo>
                    <a:pt x="1" y="2537"/>
                  </a:lnTo>
                  <a:lnTo>
                    <a:pt x="22182" y="2537"/>
                  </a:lnTo>
                  <a:lnTo>
                    <a:pt x="2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988139" y="4130675"/>
              <a:ext cx="686977" cy="78943"/>
            </a:xfrm>
            <a:custGeom>
              <a:avLst/>
              <a:gdLst/>
              <a:ahLst/>
              <a:cxnLst/>
              <a:rect l="l" t="t" r="r" b="b"/>
              <a:pathLst>
                <a:path w="22182" h="2549" extrusionOk="0">
                  <a:moveTo>
                    <a:pt x="1" y="1"/>
                  </a:moveTo>
                  <a:lnTo>
                    <a:pt x="1" y="2549"/>
                  </a:lnTo>
                  <a:lnTo>
                    <a:pt x="22182" y="2549"/>
                  </a:lnTo>
                  <a:lnTo>
                    <a:pt x="2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844717" y="3469930"/>
              <a:ext cx="2142009" cy="1078933"/>
            </a:xfrm>
            <a:custGeom>
              <a:avLst/>
              <a:gdLst/>
              <a:ahLst/>
              <a:cxnLst/>
              <a:rect l="l" t="t" r="r" b="b"/>
              <a:pathLst>
                <a:path w="69164" h="34838" extrusionOk="0">
                  <a:moveTo>
                    <a:pt x="50124" y="0"/>
                  </a:moveTo>
                  <a:cubicBezTo>
                    <a:pt x="49458" y="0"/>
                    <a:pt x="48790" y="43"/>
                    <a:pt x="48125" y="131"/>
                  </a:cubicBezTo>
                  <a:cubicBezTo>
                    <a:pt x="47768" y="179"/>
                    <a:pt x="47530" y="500"/>
                    <a:pt x="47577" y="845"/>
                  </a:cubicBezTo>
                  <a:cubicBezTo>
                    <a:pt x="47622" y="1168"/>
                    <a:pt x="47895" y="1397"/>
                    <a:pt x="48221" y="1397"/>
                  </a:cubicBezTo>
                  <a:cubicBezTo>
                    <a:pt x="48244" y="1397"/>
                    <a:pt x="48268" y="1395"/>
                    <a:pt x="48292" y="1393"/>
                  </a:cubicBezTo>
                  <a:cubicBezTo>
                    <a:pt x="48908" y="1311"/>
                    <a:pt x="49526" y="1272"/>
                    <a:pt x="50143" y="1272"/>
                  </a:cubicBezTo>
                  <a:cubicBezTo>
                    <a:pt x="57534" y="1272"/>
                    <a:pt x="64795" y="6956"/>
                    <a:pt x="66234" y="14264"/>
                  </a:cubicBezTo>
                  <a:cubicBezTo>
                    <a:pt x="67794" y="22181"/>
                    <a:pt x="62305" y="30920"/>
                    <a:pt x="54495" y="32980"/>
                  </a:cubicBezTo>
                  <a:cubicBezTo>
                    <a:pt x="52879" y="33402"/>
                    <a:pt x="51226" y="33569"/>
                    <a:pt x="49567" y="33569"/>
                  </a:cubicBezTo>
                  <a:cubicBezTo>
                    <a:pt x="47007" y="33569"/>
                    <a:pt x="44430" y="33171"/>
                    <a:pt x="41946" y="32694"/>
                  </a:cubicBezTo>
                  <a:cubicBezTo>
                    <a:pt x="39029" y="32147"/>
                    <a:pt x="36040" y="31456"/>
                    <a:pt x="33147" y="30789"/>
                  </a:cubicBezTo>
                  <a:cubicBezTo>
                    <a:pt x="25999" y="29154"/>
                    <a:pt x="18694" y="27476"/>
                    <a:pt x="11498" y="27476"/>
                  </a:cubicBezTo>
                  <a:cubicBezTo>
                    <a:pt x="7800" y="27476"/>
                    <a:pt x="4129" y="27920"/>
                    <a:pt x="524" y="29039"/>
                  </a:cubicBezTo>
                  <a:cubicBezTo>
                    <a:pt x="179" y="29146"/>
                    <a:pt x="0" y="29492"/>
                    <a:pt x="95" y="29837"/>
                  </a:cubicBezTo>
                  <a:cubicBezTo>
                    <a:pt x="182" y="30107"/>
                    <a:pt x="433" y="30284"/>
                    <a:pt x="703" y="30284"/>
                  </a:cubicBezTo>
                  <a:cubicBezTo>
                    <a:pt x="766" y="30284"/>
                    <a:pt x="830" y="30274"/>
                    <a:pt x="893" y="30254"/>
                  </a:cubicBezTo>
                  <a:cubicBezTo>
                    <a:pt x="4360" y="29179"/>
                    <a:pt x="7909" y="28753"/>
                    <a:pt x="11497" y="28753"/>
                  </a:cubicBezTo>
                  <a:cubicBezTo>
                    <a:pt x="18567" y="28753"/>
                    <a:pt x="25793" y="30409"/>
                    <a:pt x="32861" y="32028"/>
                  </a:cubicBezTo>
                  <a:cubicBezTo>
                    <a:pt x="35766" y="32694"/>
                    <a:pt x="38767" y="33385"/>
                    <a:pt x="41708" y="33945"/>
                  </a:cubicBezTo>
                  <a:cubicBezTo>
                    <a:pt x="44256" y="34433"/>
                    <a:pt x="46899" y="34838"/>
                    <a:pt x="49554" y="34838"/>
                  </a:cubicBezTo>
                  <a:cubicBezTo>
                    <a:pt x="51316" y="34838"/>
                    <a:pt x="53078" y="34659"/>
                    <a:pt x="54828" y="34207"/>
                  </a:cubicBezTo>
                  <a:cubicBezTo>
                    <a:pt x="63246" y="31992"/>
                    <a:pt x="69163" y="22562"/>
                    <a:pt x="67473" y="14014"/>
                  </a:cubicBezTo>
                  <a:cubicBezTo>
                    <a:pt x="65923" y="6135"/>
                    <a:pt x="58106" y="0"/>
                    <a:pt x="50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8306377" y="3284079"/>
              <a:ext cx="105112" cy="410786"/>
            </a:xfrm>
            <a:custGeom>
              <a:avLst/>
              <a:gdLst/>
              <a:ahLst/>
              <a:cxnLst/>
              <a:rect l="l" t="t" r="r" b="b"/>
              <a:pathLst>
                <a:path w="3394" h="13264" extrusionOk="0">
                  <a:moveTo>
                    <a:pt x="1346" y="0"/>
                  </a:moveTo>
                  <a:cubicBezTo>
                    <a:pt x="608" y="0"/>
                    <a:pt x="0" y="596"/>
                    <a:pt x="0" y="1334"/>
                  </a:cubicBezTo>
                  <a:lnTo>
                    <a:pt x="0" y="11930"/>
                  </a:lnTo>
                  <a:cubicBezTo>
                    <a:pt x="0" y="12668"/>
                    <a:pt x="608" y="13264"/>
                    <a:pt x="1346" y="13264"/>
                  </a:cubicBezTo>
                  <a:lnTo>
                    <a:pt x="2060" y="13264"/>
                  </a:lnTo>
                  <a:cubicBezTo>
                    <a:pt x="2798" y="13264"/>
                    <a:pt x="3394" y="12668"/>
                    <a:pt x="3394" y="11930"/>
                  </a:cubicBezTo>
                  <a:lnTo>
                    <a:pt x="3394" y="1334"/>
                  </a:lnTo>
                  <a:cubicBezTo>
                    <a:pt x="3394" y="596"/>
                    <a:pt x="2798" y="0"/>
                    <a:pt x="2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8070385" y="3314678"/>
              <a:ext cx="236022" cy="336675"/>
            </a:xfrm>
            <a:custGeom>
              <a:avLst/>
              <a:gdLst/>
              <a:ahLst/>
              <a:cxnLst/>
              <a:rect l="l" t="t" r="r" b="b"/>
              <a:pathLst>
                <a:path w="7621" h="10871" extrusionOk="0">
                  <a:moveTo>
                    <a:pt x="0" y="0"/>
                  </a:moveTo>
                  <a:lnTo>
                    <a:pt x="0" y="10871"/>
                  </a:lnTo>
                  <a:lnTo>
                    <a:pt x="7620" y="108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125677" y="2901693"/>
              <a:ext cx="264793" cy="343333"/>
            </a:xfrm>
            <a:custGeom>
              <a:avLst/>
              <a:gdLst/>
              <a:ahLst/>
              <a:cxnLst/>
              <a:rect l="l" t="t" r="r" b="b"/>
              <a:pathLst>
                <a:path w="8550" h="11086" extrusionOk="0">
                  <a:moveTo>
                    <a:pt x="2346" y="0"/>
                  </a:moveTo>
                  <a:lnTo>
                    <a:pt x="2346" y="0"/>
                  </a:lnTo>
                  <a:cubicBezTo>
                    <a:pt x="1" y="7906"/>
                    <a:pt x="6537" y="11085"/>
                    <a:pt x="6537" y="11085"/>
                  </a:cubicBezTo>
                  <a:cubicBezTo>
                    <a:pt x="8549" y="4454"/>
                    <a:pt x="2347" y="1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276872" y="2957005"/>
              <a:ext cx="262564" cy="288021"/>
            </a:xfrm>
            <a:custGeom>
              <a:avLst/>
              <a:gdLst/>
              <a:ahLst/>
              <a:cxnLst/>
              <a:rect l="l" t="t" r="r" b="b"/>
              <a:pathLst>
                <a:path w="8478" h="9300" extrusionOk="0">
                  <a:moveTo>
                    <a:pt x="7334" y="0"/>
                  </a:moveTo>
                  <a:lnTo>
                    <a:pt x="7334" y="0"/>
                  </a:lnTo>
                  <a:cubicBezTo>
                    <a:pt x="0" y="584"/>
                    <a:pt x="1655" y="9299"/>
                    <a:pt x="1655" y="9299"/>
                  </a:cubicBezTo>
                  <a:cubicBezTo>
                    <a:pt x="8477" y="8859"/>
                    <a:pt x="7334" y="1"/>
                    <a:pt x="7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198332" y="2901693"/>
              <a:ext cx="192138" cy="343333"/>
            </a:xfrm>
            <a:custGeom>
              <a:avLst/>
              <a:gdLst/>
              <a:ahLst/>
              <a:cxnLst/>
              <a:rect l="l" t="t" r="r" b="b"/>
              <a:pathLst>
                <a:path w="6204" h="11086" extrusionOk="0">
                  <a:moveTo>
                    <a:pt x="0" y="0"/>
                  </a:moveTo>
                  <a:cubicBezTo>
                    <a:pt x="0" y="1"/>
                    <a:pt x="2727" y="6299"/>
                    <a:pt x="4191" y="11085"/>
                  </a:cubicBezTo>
                  <a:cubicBezTo>
                    <a:pt x="6203" y="445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328127" y="2957005"/>
              <a:ext cx="211308" cy="288021"/>
            </a:xfrm>
            <a:custGeom>
              <a:avLst/>
              <a:gdLst/>
              <a:ahLst/>
              <a:cxnLst/>
              <a:rect l="l" t="t" r="r" b="b"/>
              <a:pathLst>
                <a:path w="6823" h="9300" extrusionOk="0">
                  <a:moveTo>
                    <a:pt x="5679" y="0"/>
                  </a:moveTo>
                  <a:lnTo>
                    <a:pt x="5679" y="0"/>
                  </a:lnTo>
                  <a:cubicBezTo>
                    <a:pt x="5679" y="1"/>
                    <a:pt x="2024" y="4406"/>
                    <a:pt x="0" y="9299"/>
                  </a:cubicBezTo>
                  <a:cubicBezTo>
                    <a:pt x="6822" y="8859"/>
                    <a:pt x="5679" y="1"/>
                    <a:pt x="5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4149986" y="3695206"/>
              <a:ext cx="2981977" cy="1097763"/>
            </a:xfrm>
            <a:custGeom>
              <a:avLst/>
              <a:gdLst/>
              <a:ahLst/>
              <a:cxnLst/>
              <a:rect l="l" t="t" r="r" b="b"/>
              <a:pathLst>
                <a:path w="96286" h="35446" extrusionOk="0">
                  <a:moveTo>
                    <a:pt x="29980" y="1"/>
                  </a:moveTo>
                  <a:cubicBezTo>
                    <a:pt x="28468" y="1"/>
                    <a:pt x="27146" y="1858"/>
                    <a:pt x="26753" y="3323"/>
                  </a:cubicBezTo>
                  <a:lnTo>
                    <a:pt x="23182" y="16550"/>
                  </a:lnTo>
                  <a:lnTo>
                    <a:pt x="3393" y="20170"/>
                  </a:lnTo>
                  <a:cubicBezTo>
                    <a:pt x="1429" y="20527"/>
                    <a:pt x="0" y="22241"/>
                    <a:pt x="0" y="24230"/>
                  </a:cubicBezTo>
                  <a:lnTo>
                    <a:pt x="0" y="30993"/>
                  </a:lnTo>
                  <a:cubicBezTo>
                    <a:pt x="0" y="32386"/>
                    <a:pt x="1143" y="33529"/>
                    <a:pt x="2548" y="33529"/>
                  </a:cubicBezTo>
                  <a:lnTo>
                    <a:pt x="84273" y="33529"/>
                  </a:lnTo>
                  <a:cubicBezTo>
                    <a:pt x="84273" y="34588"/>
                    <a:pt x="85142" y="35446"/>
                    <a:pt x="86201" y="35446"/>
                  </a:cubicBezTo>
                  <a:lnTo>
                    <a:pt x="94357" y="35446"/>
                  </a:lnTo>
                  <a:cubicBezTo>
                    <a:pt x="95417" y="35446"/>
                    <a:pt x="96286" y="34588"/>
                    <a:pt x="96286" y="33529"/>
                  </a:cubicBezTo>
                  <a:cubicBezTo>
                    <a:pt x="96286" y="32493"/>
                    <a:pt x="95453" y="31647"/>
                    <a:pt x="94429" y="31624"/>
                  </a:cubicBezTo>
                  <a:lnTo>
                    <a:pt x="94048" y="16550"/>
                  </a:lnTo>
                  <a:lnTo>
                    <a:pt x="87690" y="3453"/>
                  </a:lnTo>
                  <a:cubicBezTo>
                    <a:pt x="86916" y="1858"/>
                    <a:pt x="85297" y="1"/>
                    <a:pt x="83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4119357" y="4726569"/>
              <a:ext cx="3012607" cy="118770"/>
            </a:xfrm>
            <a:custGeom>
              <a:avLst/>
              <a:gdLst/>
              <a:ahLst/>
              <a:cxnLst/>
              <a:rect l="l" t="t" r="r" b="b"/>
              <a:pathLst>
                <a:path w="97275" h="3835" extrusionOk="0">
                  <a:moveTo>
                    <a:pt x="1918" y="0"/>
                  </a:moveTo>
                  <a:cubicBezTo>
                    <a:pt x="858" y="0"/>
                    <a:pt x="1" y="858"/>
                    <a:pt x="1" y="1917"/>
                  </a:cubicBezTo>
                  <a:cubicBezTo>
                    <a:pt x="1" y="2977"/>
                    <a:pt x="858" y="3834"/>
                    <a:pt x="1918" y="3834"/>
                  </a:cubicBezTo>
                  <a:lnTo>
                    <a:pt x="95346" y="3834"/>
                  </a:lnTo>
                  <a:cubicBezTo>
                    <a:pt x="96406" y="3834"/>
                    <a:pt x="97275" y="2977"/>
                    <a:pt x="97275" y="1917"/>
                  </a:cubicBezTo>
                  <a:cubicBezTo>
                    <a:pt x="97275" y="858"/>
                    <a:pt x="96406" y="0"/>
                    <a:pt x="95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6436501" y="3779661"/>
              <a:ext cx="503355" cy="389045"/>
            </a:xfrm>
            <a:custGeom>
              <a:avLst/>
              <a:gdLst/>
              <a:ahLst/>
              <a:cxnLst/>
              <a:rect l="l" t="t" r="r" b="b"/>
              <a:pathLst>
                <a:path w="16253" h="12562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11430"/>
                  </a:lnTo>
                  <a:cubicBezTo>
                    <a:pt x="1" y="12049"/>
                    <a:pt x="513" y="12561"/>
                    <a:pt x="1144" y="12561"/>
                  </a:cubicBezTo>
                  <a:lnTo>
                    <a:pt x="14860" y="12561"/>
                  </a:lnTo>
                  <a:cubicBezTo>
                    <a:pt x="15705" y="12561"/>
                    <a:pt x="16253" y="11692"/>
                    <a:pt x="15896" y="10942"/>
                  </a:cubicBezTo>
                  <a:lnTo>
                    <a:pt x="11038" y="655"/>
                  </a:lnTo>
                  <a:cubicBezTo>
                    <a:pt x="10847" y="250"/>
                    <a:pt x="10454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5736641" y="3779661"/>
              <a:ext cx="608096" cy="389045"/>
            </a:xfrm>
            <a:custGeom>
              <a:avLst/>
              <a:gdLst/>
              <a:ahLst/>
              <a:cxnLst/>
              <a:rect l="l" t="t" r="r" b="b"/>
              <a:pathLst>
                <a:path w="19635" h="12562" extrusionOk="0">
                  <a:moveTo>
                    <a:pt x="1358" y="0"/>
                  </a:moveTo>
                  <a:cubicBezTo>
                    <a:pt x="608" y="0"/>
                    <a:pt x="1" y="607"/>
                    <a:pt x="1" y="1346"/>
                  </a:cubicBezTo>
                  <a:lnTo>
                    <a:pt x="1" y="11216"/>
                  </a:lnTo>
                  <a:cubicBezTo>
                    <a:pt x="1" y="11954"/>
                    <a:pt x="608" y="12561"/>
                    <a:pt x="1358" y="12561"/>
                  </a:cubicBezTo>
                  <a:lnTo>
                    <a:pt x="18277" y="12561"/>
                  </a:lnTo>
                  <a:cubicBezTo>
                    <a:pt x="19027" y="12561"/>
                    <a:pt x="19634" y="11954"/>
                    <a:pt x="19634" y="11216"/>
                  </a:cubicBezTo>
                  <a:lnTo>
                    <a:pt x="19634" y="1346"/>
                  </a:lnTo>
                  <a:cubicBezTo>
                    <a:pt x="19634" y="607"/>
                    <a:pt x="19027" y="0"/>
                    <a:pt x="18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5006926" y="3779661"/>
              <a:ext cx="625037" cy="389045"/>
            </a:xfrm>
            <a:custGeom>
              <a:avLst/>
              <a:gdLst/>
              <a:ahLst/>
              <a:cxnLst/>
              <a:rect l="l" t="t" r="r" b="b"/>
              <a:pathLst>
                <a:path w="20182" h="12562" extrusionOk="0">
                  <a:moveTo>
                    <a:pt x="3691" y="0"/>
                  </a:moveTo>
                  <a:cubicBezTo>
                    <a:pt x="3179" y="0"/>
                    <a:pt x="2727" y="345"/>
                    <a:pt x="2608" y="846"/>
                  </a:cubicBezTo>
                  <a:lnTo>
                    <a:pt x="167" y="11204"/>
                  </a:lnTo>
                  <a:cubicBezTo>
                    <a:pt x="0" y="11895"/>
                    <a:pt x="536" y="12561"/>
                    <a:pt x="1250" y="12561"/>
                  </a:cubicBezTo>
                  <a:lnTo>
                    <a:pt x="19074" y="12561"/>
                  </a:lnTo>
                  <a:cubicBezTo>
                    <a:pt x="19681" y="12561"/>
                    <a:pt x="20181" y="12073"/>
                    <a:pt x="20181" y="11454"/>
                  </a:cubicBezTo>
                  <a:lnTo>
                    <a:pt x="20181" y="1107"/>
                  </a:lnTo>
                  <a:cubicBezTo>
                    <a:pt x="20181" y="488"/>
                    <a:pt x="19681" y="0"/>
                    <a:pt x="19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4491430" y="4442636"/>
              <a:ext cx="581895" cy="581895"/>
            </a:xfrm>
            <a:custGeom>
              <a:avLst/>
              <a:gdLst/>
              <a:ahLst/>
              <a:cxnLst/>
              <a:rect l="l" t="t" r="r" b="b"/>
              <a:pathLst>
                <a:path w="18789" h="18789" extrusionOk="0">
                  <a:moveTo>
                    <a:pt x="9394" y="1"/>
                  </a:moveTo>
                  <a:cubicBezTo>
                    <a:pt x="4203" y="1"/>
                    <a:pt x="0" y="4215"/>
                    <a:pt x="0" y="9395"/>
                  </a:cubicBezTo>
                  <a:cubicBezTo>
                    <a:pt x="0" y="14586"/>
                    <a:pt x="4203" y="18789"/>
                    <a:pt x="9394" y="18789"/>
                  </a:cubicBezTo>
                  <a:cubicBezTo>
                    <a:pt x="14585" y="18789"/>
                    <a:pt x="18788" y="14586"/>
                    <a:pt x="18788" y="9395"/>
                  </a:cubicBezTo>
                  <a:cubicBezTo>
                    <a:pt x="18788" y="4215"/>
                    <a:pt x="14585" y="1"/>
                    <a:pt x="9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6344706" y="4442636"/>
              <a:ext cx="581524" cy="581895"/>
            </a:xfrm>
            <a:custGeom>
              <a:avLst/>
              <a:gdLst/>
              <a:ahLst/>
              <a:cxnLst/>
              <a:rect l="l" t="t" r="r" b="b"/>
              <a:pathLst>
                <a:path w="18777" h="18789" extrusionOk="0">
                  <a:moveTo>
                    <a:pt x="9394" y="1"/>
                  </a:moveTo>
                  <a:cubicBezTo>
                    <a:pt x="4203" y="1"/>
                    <a:pt x="0" y="4215"/>
                    <a:pt x="0" y="9395"/>
                  </a:cubicBezTo>
                  <a:cubicBezTo>
                    <a:pt x="0" y="14586"/>
                    <a:pt x="4203" y="18789"/>
                    <a:pt x="9394" y="18789"/>
                  </a:cubicBezTo>
                  <a:cubicBezTo>
                    <a:pt x="14573" y="18789"/>
                    <a:pt x="18776" y="14586"/>
                    <a:pt x="18776" y="9395"/>
                  </a:cubicBezTo>
                  <a:cubicBezTo>
                    <a:pt x="18776" y="4215"/>
                    <a:pt x="14573" y="1"/>
                    <a:pt x="9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5426167" y="4243158"/>
              <a:ext cx="205796" cy="61228"/>
            </a:xfrm>
            <a:custGeom>
              <a:avLst/>
              <a:gdLst/>
              <a:ahLst/>
              <a:cxnLst/>
              <a:rect l="l" t="t" r="r" b="b"/>
              <a:pathLst>
                <a:path w="6645" h="1977" extrusionOk="0">
                  <a:moveTo>
                    <a:pt x="989" y="0"/>
                  </a:moveTo>
                  <a:cubicBezTo>
                    <a:pt x="453" y="0"/>
                    <a:pt x="1" y="441"/>
                    <a:pt x="1" y="989"/>
                  </a:cubicBezTo>
                  <a:cubicBezTo>
                    <a:pt x="1" y="1536"/>
                    <a:pt x="453" y="1977"/>
                    <a:pt x="989" y="1977"/>
                  </a:cubicBezTo>
                  <a:lnTo>
                    <a:pt x="5656" y="1977"/>
                  </a:lnTo>
                  <a:cubicBezTo>
                    <a:pt x="6204" y="1977"/>
                    <a:pt x="6644" y="1536"/>
                    <a:pt x="6644" y="989"/>
                  </a:cubicBezTo>
                  <a:cubicBezTo>
                    <a:pt x="6644" y="441"/>
                    <a:pt x="6204" y="0"/>
                    <a:pt x="5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6134884" y="4243158"/>
              <a:ext cx="205424" cy="61228"/>
            </a:xfrm>
            <a:custGeom>
              <a:avLst/>
              <a:gdLst/>
              <a:ahLst/>
              <a:cxnLst/>
              <a:rect l="l" t="t" r="r" b="b"/>
              <a:pathLst>
                <a:path w="6633" h="1977" extrusionOk="0">
                  <a:moveTo>
                    <a:pt x="989" y="0"/>
                  </a:moveTo>
                  <a:cubicBezTo>
                    <a:pt x="441" y="0"/>
                    <a:pt x="0" y="441"/>
                    <a:pt x="0" y="989"/>
                  </a:cubicBezTo>
                  <a:cubicBezTo>
                    <a:pt x="0" y="1536"/>
                    <a:pt x="441" y="1977"/>
                    <a:pt x="989" y="1977"/>
                  </a:cubicBezTo>
                  <a:lnTo>
                    <a:pt x="5644" y="1977"/>
                  </a:lnTo>
                  <a:cubicBezTo>
                    <a:pt x="6192" y="1977"/>
                    <a:pt x="6632" y="1536"/>
                    <a:pt x="6632" y="989"/>
                  </a:cubicBezTo>
                  <a:cubicBezTo>
                    <a:pt x="6632" y="441"/>
                    <a:pt x="6192" y="0"/>
                    <a:pt x="5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4929129" y="3773003"/>
              <a:ext cx="759601" cy="927056"/>
            </a:xfrm>
            <a:custGeom>
              <a:avLst/>
              <a:gdLst/>
              <a:ahLst/>
              <a:cxnLst/>
              <a:rect l="l" t="t" r="r" b="b"/>
              <a:pathLst>
                <a:path w="24527" h="29934" extrusionOk="0">
                  <a:moveTo>
                    <a:pt x="24313" y="1"/>
                  </a:moveTo>
                  <a:cubicBezTo>
                    <a:pt x="24194" y="1"/>
                    <a:pt x="24098" y="96"/>
                    <a:pt x="24098" y="215"/>
                  </a:cubicBezTo>
                  <a:lnTo>
                    <a:pt x="24098" y="29516"/>
                  </a:lnTo>
                  <a:lnTo>
                    <a:pt x="7632" y="29516"/>
                  </a:lnTo>
                  <a:cubicBezTo>
                    <a:pt x="7477" y="28326"/>
                    <a:pt x="6358" y="22075"/>
                    <a:pt x="310" y="19753"/>
                  </a:cubicBezTo>
                  <a:cubicBezTo>
                    <a:pt x="284" y="19742"/>
                    <a:pt x="258" y="19737"/>
                    <a:pt x="232" y="19737"/>
                  </a:cubicBezTo>
                  <a:cubicBezTo>
                    <a:pt x="150" y="19737"/>
                    <a:pt x="72" y="19791"/>
                    <a:pt x="36" y="19872"/>
                  </a:cubicBezTo>
                  <a:cubicBezTo>
                    <a:pt x="0" y="19980"/>
                    <a:pt x="48" y="20099"/>
                    <a:pt x="155" y="20146"/>
                  </a:cubicBezTo>
                  <a:cubicBezTo>
                    <a:pt x="6572" y="22611"/>
                    <a:pt x="7227" y="29671"/>
                    <a:pt x="7227" y="29743"/>
                  </a:cubicBezTo>
                  <a:lnTo>
                    <a:pt x="7251" y="29933"/>
                  </a:lnTo>
                  <a:lnTo>
                    <a:pt x="24527" y="29933"/>
                  </a:lnTo>
                  <a:lnTo>
                    <a:pt x="24527" y="215"/>
                  </a:lnTo>
                  <a:cubicBezTo>
                    <a:pt x="24527" y="96"/>
                    <a:pt x="24432" y="1"/>
                    <a:pt x="24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6384162" y="3773003"/>
              <a:ext cx="12914" cy="736776"/>
            </a:xfrm>
            <a:custGeom>
              <a:avLst/>
              <a:gdLst/>
              <a:ahLst/>
              <a:cxnLst/>
              <a:rect l="l" t="t" r="r" b="b"/>
              <a:pathLst>
                <a:path w="417" h="23790" extrusionOk="0">
                  <a:moveTo>
                    <a:pt x="203" y="1"/>
                  </a:moveTo>
                  <a:cubicBezTo>
                    <a:pt x="95" y="1"/>
                    <a:pt x="0" y="96"/>
                    <a:pt x="0" y="215"/>
                  </a:cubicBezTo>
                  <a:lnTo>
                    <a:pt x="0" y="23575"/>
                  </a:lnTo>
                  <a:cubicBezTo>
                    <a:pt x="0" y="23694"/>
                    <a:pt x="95" y="23790"/>
                    <a:pt x="203" y="23790"/>
                  </a:cubicBezTo>
                  <a:cubicBezTo>
                    <a:pt x="322" y="23790"/>
                    <a:pt x="417" y="23694"/>
                    <a:pt x="417" y="23575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4628225" y="4579430"/>
              <a:ext cx="308306" cy="308306"/>
            </a:xfrm>
            <a:custGeom>
              <a:avLst/>
              <a:gdLst/>
              <a:ahLst/>
              <a:cxnLst/>
              <a:rect l="l" t="t" r="r" b="b"/>
              <a:pathLst>
                <a:path w="9955" h="9955" extrusionOk="0">
                  <a:moveTo>
                    <a:pt x="4977" y="1"/>
                  </a:moveTo>
                  <a:cubicBezTo>
                    <a:pt x="2227" y="1"/>
                    <a:pt x="1" y="2227"/>
                    <a:pt x="1" y="4978"/>
                  </a:cubicBezTo>
                  <a:cubicBezTo>
                    <a:pt x="1" y="7728"/>
                    <a:pt x="2227" y="9954"/>
                    <a:pt x="4977" y="9954"/>
                  </a:cubicBezTo>
                  <a:cubicBezTo>
                    <a:pt x="7728" y="9954"/>
                    <a:pt x="9954" y="7728"/>
                    <a:pt x="9954" y="4978"/>
                  </a:cubicBezTo>
                  <a:cubicBezTo>
                    <a:pt x="9954" y="2227"/>
                    <a:pt x="7728" y="1"/>
                    <a:pt x="4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6481501" y="4579430"/>
              <a:ext cx="307935" cy="308306"/>
            </a:xfrm>
            <a:custGeom>
              <a:avLst/>
              <a:gdLst/>
              <a:ahLst/>
              <a:cxnLst/>
              <a:rect l="l" t="t" r="r" b="b"/>
              <a:pathLst>
                <a:path w="9943" h="9955" extrusionOk="0">
                  <a:moveTo>
                    <a:pt x="4977" y="1"/>
                  </a:moveTo>
                  <a:cubicBezTo>
                    <a:pt x="2227" y="1"/>
                    <a:pt x="0" y="2227"/>
                    <a:pt x="0" y="4978"/>
                  </a:cubicBezTo>
                  <a:cubicBezTo>
                    <a:pt x="0" y="7728"/>
                    <a:pt x="2227" y="9954"/>
                    <a:pt x="4977" y="9954"/>
                  </a:cubicBezTo>
                  <a:cubicBezTo>
                    <a:pt x="7716" y="9954"/>
                    <a:pt x="9942" y="7728"/>
                    <a:pt x="9942" y="4978"/>
                  </a:cubicBezTo>
                  <a:cubicBezTo>
                    <a:pt x="9942" y="2227"/>
                    <a:pt x="7716" y="1"/>
                    <a:pt x="4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110902" y="4470664"/>
              <a:ext cx="235279" cy="126512"/>
            </a:xfrm>
            <a:custGeom>
              <a:avLst/>
              <a:gdLst/>
              <a:ahLst/>
              <a:cxnLst/>
              <a:rect l="l" t="t" r="r" b="b"/>
              <a:pathLst>
                <a:path w="7597" h="4085" extrusionOk="0">
                  <a:moveTo>
                    <a:pt x="1524" y="0"/>
                  </a:moveTo>
                  <a:cubicBezTo>
                    <a:pt x="679" y="0"/>
                    <a:pt x="0" y="679"/>
                    <a:pt x="0" y="1524"/>
                  </a:cubicBezTo>
                  <a:lnTo>
                    <a:pt x="0" y="2560"/>
                  </a:lnTo>
                  <a:cubicBezTo>
                    <a:pt x="0" y="3406"/>
                    <a:pt x="679" y="4084"/>
                    <a:pt x="1524" y="4084"/>
                  </a:cubicBezTo>
                  <a:lnTo>
                    <a:pt x="6072" y="4084"/>
                  </a:lnTo>
                  <a:cubicBezTo>
                    <a:pt x="6918" y="4084"/>
                    <a:pt x="7596" y="3406"/>
                    <a:pt x="7596" y="2560"/>
                  </a:cubicBezTo>
                  <a:lnTo>
                    <a:pt x="7596" y="1524"/>
                  </a:lnTo>
                  <a:cubicBezTo>
                    <a:pt x="7596" y="679"/>
                    <a:pt x="6918" y="0"/>
                    <a:pt x="6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722993" y="4674199"/>
              <a:ext cx="118770" cy="118770"/>
            </a:xfrm>
            <a:custGeom>
              <a:avLst/>
              <a:gdLst/>
              <a:ahLst/>
              <a:cxnLst/>
              <a:rect l="l" t="t" r="r" b="b"/>
              <a:pathLst>
                <a:path w="3835" h="3835" extrusionOk="0">
                  <a:moveTo>
                    <a:pt x="1917" y="1"/>
                  </a:moveTo>
                  <a:cubicBezTo>
                    <a:pt x="858" y="1"/>
                    <a:pt x="0" y="858"/>
                    <a:pt x="0" y="1918"/>
                  </a:cubicBezTo>
                  <a:cubicBezTo>
                    <a:pt x="0" y="2977"/>
                    <a:pt x="858" y="3835"/>
                    <a:pt x="1917" y="3835"/>
                  </a:cubicBezTo>
                  <a:cubicBezTo>
                    <a:pt x="2977" y="3835"/>
                    <a:pt x="3834" y="2977"/>
                    <a:pt x="3834" y="1918"/>
                  </a:cubicBezTo>
                  <a:cubicBezTo>
                    <a:pt x="3834" y="858"/>
                    <a:pt x="2977" y="1"/>
                    <a:pt x="1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6575897" y="4674199"/>
              <a:ext cx="119142" cy="118770"/>
            </a:xfrm>
            <a:custGeom>
              <a:avLst/>
              <a:gdLst/>
              <a:ahLst/>
              <a:cxnLst/>
              <a:rect l="l" t="t" r="r" b="b"/>
              <a:pathLst>
                <a:path w="3847" h="3835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77"/>
                    <a:pt x="870" y="3835"/>
                    <a:pt x="1929" y="3835"/>
                  </a:cubicBezTo>
                  <a:cubicBezTo>
                    <a:pt x="2977" y="3835"/>
                    <a:pt x="3846" y="2977"/>
                    <a:pt x="3846" y="1918"/>
                  </a:cubicBezTo>
                  <a:cubicBezTo>
                    <a:pt x="3846" y="858"/>
                    <a:pt x="2977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6813003" y="4273757"/>
              <a:ext cx="158938" cy="158969"/>
            </a:xfrm>
            <a:custGeom>
              <a:avLst/>
              <a:gdLst/>
              <a:ahLst/>
              <a:cxnLst/>
              <a:rect l="l" t="t" r="r" b="b"/>
              <a:pathLst>
                <a:path w="5132" h="5133" extrusionOk="0">
                  <a:moveTo>
                    <a:pt x="2560" y="1"/>
                  </a:moveTo>
                  <a:cubicBezTo>
                    <a:pt x="1143" y="1"/>
                    <a:pt x="0" y="1144"/>
                    <a:pt x="0" y="2572"/>
                  </a:cubicBezTo>
                  <a:cubicBezTo>
                    <a:pt x="0" y="3989"/>
                    <a:pt x="1143" y="5132"/>
                    <a:pt x="2560" y="5132"/>
                  </a:cubicBezTo>
                  <a:cubicBezTo>
                    <a:pt x="3989" y="5132"/>
                    <a:pt x="5132" y="3989"/>
                    <a:pt x="5132" y="2572"/>
                  </a:cubicBezTo>
                  <a:cubicBezTo>
                    <a:pt x="5132" y="1144"/>
                    <a:pt x="3989" y="1"/>
                    <a:pt x="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4936500" y="3618153"/>
              <a:ext cx="1989730" cy="80398"/>
            </a:xfrm>
            <a:custGeom>
              <a:avLst/>
              <a:gdLst/>
              <a:ahLst/>
              <a:cxnLst/>
              <a:rect l="l" t="t" r="r" b="b"/>
              <a:pathLst>
                <a:path w="64247" h="2596" extrusionOk="0">
                  <a:moveTo>
                    <a:pt x="917" y="0"/>
                  </a:moveTo>
                  <a:cubicBezTo>
                    <a:pt x="405" y="0"/>
                    <a:pt x="0" y="405"/>
                    <a:pt x="0" y="917"/>
                  </a:cubicBezTo>
                  <a:lnTo>
                    <a:pt x="0" y="1679"/>
                  </a:lnTo>
                  <a:cubicBezTo>
                    <a:pt x="0" y="2179"/>
                    <a:pt x="405" y="2596"/>
                    <a:pt x="917" y="2596"/>
                  </a:cubicBezTo>
                  <a:lnTo>
                    <a:pt x="63330" y="2596"/>
                  </a:lnTo>
                  <a:cubicBezTo>
                    <a:pt x="63841" y="2596"/>
                    <a:pt x="64246" y="2179"/>
                    <a:pt x="64246" y="1679"/>
                  </a:cubicBezTo>
                  <a:lnTo>
                    <a:pt x="64246" y="917"/>
                  </a:lnTo>
                  <a:cubicBezTo>
                    <a:pt x="64246" y="405"/>
                    <a:pt x="63841" y="0"/>
                    <a:pt x="63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4971527" y="4103019"/>
              <a:ext cx="188081" cy="118398"/>
            </a:xfrm>
            <a:custGeom>
              <a:avLst/>
              <a:gdLst/>
              <a:ahLst/>
              <a:cxnLst/>
              <a:rect l="l" t="t" r="r" b="b"/>
              <a:pathLst>
                <a:path w="6073" h="3823" extrusionOk="0">
                  <a:moveTo>
                    <a:pt x="1191" y="1"/>
                  </a:moveTo>
                  <a:cubicBezTo>
                    <a:pt x="536" y="1"/>
                    <a:pt x="0" y="537"/>
                    <a:pt x="0" y="1192"/>
                  </a:cubicBezTo>
                  <a:lnTo>
                    <a:pt x="0" y="2632"/>
                  </a:lnTo>
                  <a:cubicBezTo>
                    <a:pt x="0" y="3287"/>
                    <a:pt x="536" y="3823"/>
                    <a:pt x="1191" y="3823"/>
                  </a:cubicBezTo>
                  <a:lnTo>
                    <a:pt x="4882" y="3823"/>
                  </a:lnTo>
                  <a:cubicBezTo>
                    <a:pt x="5537" y="3823"/>
                    <a:pt x="6072" y="3287"/>
                    <a:pt x="6072" y="2632"/>
                  </a:cubicBezTo>
                  <a:lnTo>
                    <a:pt x="6072" y="1192"/>
                  </a:lnTo>
                  <a:cubicBezTo>
                    <a:pt x="6072" y="537"/>
                    <a:pt x="5537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niOkvir 1"/>
          <p:cNvSpPr txBox="1"/>
          <p:nvPr/>
        </p:nvSpPr>
        <p:spPr>
          <a:xfrm>
            <a:off x="539552" y="699542"/>
            <a:ext cx="34538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Možemo štiti prirodu putem raznih uređaja za dobivanje električne energije poput solarnih panela, </a:t>
            </a:r>
            <a:r>
              <a:rPr lang="hr-HR" dirty="0" err="1" smtClean="0"/>
              <a:t>vjetroelektrana</a:t>
            </a:r>
            <a:r>
              <a:rPr lang="hr-HR" dirty="0" smtClean="0"/>
              <a:t>. Mogu se koristiti termalni izvori vode te da koristimo više obnovljivih izvora energije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Manje zagađivanja sa izbjegavanjem kemijskih preparata (pesticidi, herbicidi…), smanjiti korištenje proizvoda od fosilnih goriva te općenito korištenja tih goriva, recikliranjem, prisiliti proizvođače da sve manje koriste višeslojne ambalaže…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1510"/>
            <a:ext cx="4488160" cy="252459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86510"/>
            <a:ext cx="2049016" cy="204901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741" y="2499742"/>
            <a:ext cx="3773413" cy="25033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083603"/>
      </a:dk1>
      <a:lt1>
        <a:srgbClr val="FFFFFF"/>
      </a:lt1>
      <a:dk2>
        <a:srgbClr val="B6D7A8"/>
      </a:dk2>
      <a:lt2>
        <a:srgbClr val="7DBD61"/>
      </a:lt2>
      <a:accent1>
        <a:srgbClr val="E6B8AF"/>
      </a:accent1>
      <a:accent2>
        <a:srgbClr val="F9CB9C"/>
      </a:accent2>
      <a:accent3>
        <a:srgbClr val="F6B26B"/>
      </a:accent3>
      <a:accent4>
        <a:srgbClr val="E69138"/>
      </a:accent4>
      <a:accent5>
        <a:srgbClr val="083603"/>
      </a:accent5>
      <a:accent6>
        <a:srgbClr val="083603"/>
      </a:accent6>
      <a:hlink>
        <a:srgbClr val="0836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283</Words>
  <Application>Microsoft Office PowerPoint</Application>
  <PresentationFormat>On-screen Show (16:9)</PresentationFormat>
  <Paragraphs>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Oswald</vt:lpstr>
      <vt:lpstr>Open Sans</vt:lpstr>
      <vt:lpstr>Wingdings</vt:lpstr>
      <vt:lpstr>Environmental Consulting by Slidesgo</vt:lpstr>
      <vt:lpstr>ZAŠTITA PRIRODE U HRVATSKOJ</vt:lpstr>
      <vt:lpstr>Slide 2</vt:lpstr>
      <vt:lpstr>Slide 3</vt:lpstr>
      <vt:lpstr>Slide 4</vt:lpstr>
      <vt:lpstr>Slide 5</vt:lpstr>
      <vt:lpstr>Slide 6</vt:lpstr>
      <vt:lpstr>METODE ZAŠTITE PRIRODE  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PRIRODE U HRVATSKOJ</dc:title>
  <dc:creator>Marijana</dc:creator>
  <cp:lastModifiedBy>JANJA</cp:lastModifiedBy>
  <cp:revision>17</cp:revision>
  <dcterms:modified xsi:type="dcterms:W3CDTF">2022-06-02T07:55:26Z</dcterms:modified>
</cp:coreProperties>
</file>