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FD3CB8-180A-4C6B-BCBE-AFC0F7BFD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2DC73A-F514-4564-BD3B-4CED4FC43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EE6B28-C817-4F73-9F67-42885B69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F502E-A733-46B6-8F1A-474DD429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5EF3B4-1BD2-479D-90B7-C8E91915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23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92CFB9-82AB-4665-99B3-134BA372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89D4FAB-3F8E-4CB0-AF46-352B474DD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8B3655-EAAF-4094-8DC4-EA1620BE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73BC85E-0644-41E3-A5B3-40509FED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95AF2C6-3902-43E0-8046-187FC7B1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5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D8F5B1F-6A1F-4901-9E39-D13BEDFB2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E1463F9-AAFB-4367-82B9-709E3F2F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DFDF602-E799-4827-A05E-01C13C5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8386FD-87A0-4C24-886C-C32AC6E0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85E36E-BF07-408B-B3F7-6662B3FD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83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9CC598-D560-4BB4-AC80-92C5192F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D9068B-0942-4077-B652-9111FAD98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7CDD98-2975-4034-9427-E145B010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60BAC52-BD65-4239-BDAC-DA958561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C7395B-06BE-417D-9022-0093AC49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3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747DF0-76C8-4876-929E-FB4F902D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C599E1-6530-4696-99F4-D7D6EA0F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EC0488-7B3C-4340-87A0-852A3ABE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C048A9-87F6-432B-86B5-5B4B3970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DAD6C9-AAB1-4408-AFD1-6BCDDDE6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1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723FF-E471-48F4-8CD0-184AF7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BE1993-04B4-4C50-990F-498EF72C9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DFBDA25-C55F-42D3-8215-FD4BA31C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11D1432-545B-42E3-87D0-FB49E0D6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1E67571-EA5A-420F-A0F1-22C19A53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83692A-60ED-463D-9D48-9C5E896A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99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3D70F-A62D-4510-9A93-F2E9B1ECD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0403E3-C00A-4845-9EBE-941D5D8E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FB13EB-83AC-4792-B329-1C1A1EA2E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56736A9-789D-43E4-B6C7-098DA883F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786777C-FCC1-4E46-A5BD-3E290AE38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F4241F8-B712-44D3-90CE-D80D8E16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46FF016-C1F7-4953-9073-37F3A9FD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A986852-80DA-4EA6-A252-CC579371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67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EF2D7-1F24-44D2-B008-D89BB2C3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F7CDFB3-FF46-4CF8-A72C-281B90A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27DD519-C73D-4566-8E3C-486DDB2F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443C28-4C5E-48BB-9645-E8CEF5C0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4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437A2A4-C0E5-40E8-BA27-7A215A8F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CFAFCC-3D82-4B62-B920-105FC79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8CE0035-9EE6-4F84-B45E-7D8142D0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05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DFB5E-DE13-4E93-9DF1-56FF882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4A2DDA-95E2-4056-803F-8CF4AD3F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C332A07-A5DD-412C-B7DB-EBF7D932B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3CA20A-E93F-4EDD-BBA7-2FFE060A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9A8418-C6AC-435D-881B-424F2188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7FE4C9-53DD-484D-96CF-CCED8BB1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8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103482-A03B-420A-81D3-53883EB6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107572C-9B9C-439A-807C-CB0D501E83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ABD322A-AFF7-4A86-B44D-BC18A427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A23FEA-FE54-43E7-BA10-A19CABD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7FB459-E8B1-4631-ACD5-F5226BF8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828D1F-192D-44E6-B4C8-6073D024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92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E4C1727-11E9-4867-A89F-972022EF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A5969A4-D4F4-4AAC-AD96-964688CEC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7C0B2C-8543-47E9-AA7C-F34E0ECB8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AD11-1213-4D4A-B048-AE8CC7BAA762}" type="datetimeFigureOut">
              <a:rPr lang="hr-HR" smtClean="0"/>
              <a:t>5.2.2021.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42447-B62F-4A05-BEDA-4625CD39F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4BBD0B-E238-4D01-A306-563489663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08E0-079C-49A3-868D-8CADFC70A9D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1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2AC236AF-FC5D-44FF-9E70-A1F48475B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" b="1"/>
          <a:stretch/>
        </p:blipFill>
        <p:spPr>
          <a:xfrm>
            <a:off x="0" y="-21091"/>
            <a:ext cx="12229493" cy="687909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E5DEDD2-7717-4AD8-9A11-052AD6FA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hr-HR" sz="9600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Sveti Valentin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B0DF34-E024-4D5F-AD9D-FC0E33DB2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hr-HR" sz="2000" dirty="0"/>
              <a:t>Izradila: Klaudija Dukarić, </a:t>
            </a:r>
            <a:r>
              <a:rPr lang="hr-HR" sz="2000" dirty="0" smtClean="0"/>
              <a:t>3.c, veljača, 2021.</a:t>
            </a:r>
          </a:p>
          <a:p>
            <a:pPr algn="l"/>
            <a:endParaRPr lang="hr-HR" sz="2000" dirty="0"/>
          </a:p>
          <a:p>
            <a:pPr algn="l"/>
            <a:r>
              <a:rPr lang="hr-HR" sz="2000" dirty="0" smtClean="0"/>
              <a:t>Mentor : Štefica Pokorny, prof.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08451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AE4BD1-5C4B-4A5D-A33A-8D502CC1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Sveti Valentin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46A3F8-9223-4600-B3E3-D1D8B8C06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u narodu se najčešće štuju sveci o kojima nema puno istinskih povijesnih podataka pa tako je i sv. Valentin jedan od njih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rimski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martirologij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spominje ga prvi put u izvještajima sv. Bede Časnog iz 7. st.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bio je svećenik u Rimu, biskup grada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Ternija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živio u 3. st. po. Kr. (doba najžešćih progona kršćana)</a:t>
            </a:r>
          </a:p>
          <a:p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kreposan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i mudar, cijenjen među poganima i kršćanima</a:t>
            </a:r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9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083733"/>
            <a:ext cx="3596640" cy="48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nekoliko&#10;&#10;Opis je automatski generiran">
            <a:extLst>
              <a:ext uri="{FF2B5EF4-FFF2-40B4-BE49-F238E27FC236}">
                <a16:creationId xmlns:a16="http://schemas.microsoft.com/office/drawing/2014/main" id="{3A7C7279-357F-49D9-887C-8DD3C9296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-78828" y="10"/>
            <a:ext cx="12192000" cy="685799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6B4844-C095-4A2A-B417-BD304EB9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9" y="1913950"/>
            <a:ext cx="3848484" cy="365015"/>
          </a:xfrm>
        </p:spPr>
        <p:txBody>
          <a:bodyPr>
            <a:normAutofit fontScale="90000"/>
          </a:bodyPr>
          <a:lstStyle/>
          <a:p>
            <a:pPr algn="ctr"/>
            <a:endParaRPr lang="hr-HR" sz="36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3B1DF4-9515-414B-9DF7-9FA7B54B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potajno je vjenčavao mlade zaljubljene parove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među ljude je širio kršćanstvo, vjeru i ljubav prema Isusu Kristu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678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43CBB5-7808-4300-9E95-23C4EAB1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139272" cy="1468667"/>
          </a:xfrm>
        </p:spPr>
        <p:txBody>
          <a:bodyPr anchor="b">
            <a:normAutofit/>
          </a:bodyPr>
          <a:lstStyle/>
          <a:p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Susret sa carem</a:t>
            </a:r>
          </a:p>
        </p:txBody>
      </p:sp>
      <p:pic>
        <p:nvPicPr>
          <p:cNvPr id="5" name="Slika 4" descr="Slika na kojoj se prikazuje zid, osoba, staro, skulptura&#10;&#10;Opis je automatski generiran">
            <a:extLst>
              <a:ext uri="{FF2B5EF4-FFF2-40B4-BE49-F238E27FC236}">
                <a16:creationId xmlns:a16="http://schemas.microsoft.com/office/drawing/2014/main" id="{D80A65E8-962C-4034-98AB-0945B85C5B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210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0DBCA7-65C9-43CA-BE10-53D018F1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car Klaudije II. Gotski htio ga je osobno upoznati i sprijateljiti se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sv. Valentin je znao da će mu razgovor sa njim donijeti smrt, stoga se pripremio molitvom 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Kada je Valentin stupio pred cara on ga upita: „</a:t>
            </a:r>
            <a:r>
              <a:rPr lang="hr-HR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Valentine, rado bih čuo tvoju mudrost i želio bih biti tvoj prijatelj. Za uzvrat samo jedno od tebe tražim: povratak k staroj vjeri u rimske bogove.”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Valentin mu uzvrati: „</a:t>
            </a:r>
            <a:r>
              <a:rPr lang="da-DK" sz="20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Svijetli care, kad bi bar nešto slutio od Božje slave, to nikad ne bi od mene tražio. Krist je za mene pravi Sin Božji</a:t>
            </a:r>
            <a:r>
              <a:rPr lang="hr-HR" sz="20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1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A87BE-D91A-4A7C-B429-88329892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D58B35-E835-4A52-8441-9D7D7AB45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gradski upravitelj je rekao da je on čarobnjak, na to se car prepao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poslao je sv. Valentina u kućni pritvor da se preobrati kod suca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Asterija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imao je slijepu kćer i rekao je Valentinu: „</a:t>
            </a:r>
            <a:r>
              <a:rPr lang="hr-HR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Ako tvoj Krist može ozdraviti moju kćerku koja je pred dvije godine oslijepila, prihvatit ću i ja kršćanstvo!” 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Valentin mu ozdravi kćer 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Asterije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se sa cijelom obitelji odmah da krstiti, umiru mučeničkom smrću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4F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tekst, haljina, tkanina&#10;&#10;Opis je automatski generiran">
            <a:extLst>
              <a:ext uri="{FF2B5EF4-FFF2-40B4-BE49-F238E27FC236}">
                <a16:creationId xmlns:a16="http://schemas.microsoft.com/office/drawing/2014/main" id="{DEC99844-AB40-49EE-91B5-64D2E3BC5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59"/>
            <a:ext cx="4445391" cy="68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DDC20-D455-4FB2-BBB4-7AB7B3E6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Smrt sv. Valentina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D88742-3A71-4F82-9B45-B6C49E1A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gradski upravitelj je Valentina istukao i odrubio mu glavu 269. godine na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Flaminijskoj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cesti 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pokopala ga je pobožna žena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Sabinilla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nakon smrti proglašen je svecem, papa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Galezije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je 496. proglasio 14. veljače danom sv. Valentina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papa Julije I. u 4.st. dao sagraditi na njegovom grobu crkvu, kasnije je tamo sagrađena katedrala u kojoj se čuva tijelo sv. Valentina</a:t>
            </a:r>
          </a:p>
        </p:txBody>
      </p:sp>
      <p:pic>
        <p:nvPicPr>
          <p:cNvPr id="5" name="Slika 4" descr="Slika na kojoj se prikazuje prozor, zgrada&#10;&#10;Opis je automatski generiran">
            <a:extLst>
              <a:ext uri="{FF2B5EF4-FFF2-40B4-BE49-F238E27FC236}">
                <a16:creationId xmlns:a16="http://schemas.microsoft.com/office/drawing/2014/main" id="{2EE5ADEE-CEC4-46F0-95F9-FC58964E7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9" r="2706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C6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21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E795AA-0A60-44A0-9497-F7F318E8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3"/>
            <a:ext cx="6894576" cy="1134091"/>
          </a:xfrm>
        </p:spPr>
        <p:txBody>
          <a:bodyPr anchor="b">
            <a:normAutofit/>
          </a:bodyPr>
          <a:lstStyle/>
          <a:p>
            <a:endParaRPr lang="hr-HR" sz="5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62E240-9D8E-47CB-83E1-A878E13F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491154"/>
            <a:ext cx="6894576" cy="3776472"/>
          </a:xfrm>
        </p:spPr>
        <p:txBody>
          <a:bodyPr>
            <a:no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od 15. stoljeća sveti Valentin je prozvan zaštitnikom zaljubljenih i od tada se 14. veljače slavi i Dan zaljubljenih, najvjerojatnije jer je to proljetno doba kada se rađa novi život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narod svetog Valentina zaziva u pomoć kod očnih bolesti, padavice i drugih bolesti</a:t>
            </a:r>
          </a:p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na spomendan svetog Valentina sjetite se drage i voljene osobe i pomolite se Bogu za njih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9508F64-4292-4B2D-BDBB-F7534EB20A7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85" y="237040"/>
            <a:ext cx="1444987" cy="14449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4" y="237040"/>
            <a:ext cx="4339822" cy="63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75B660-D494-485B-9545-734098552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hr-HR" sz="5200" dirty="0">
                <a:latin typeface="Arial" panose="020B0604020202020204" pitchFamily="34" charset="0"/>
                <a:cs typeface="Arial" panose="020B0604020202020204" pitchFamily="34" charset="0"/>
              </a:rPr>
              <a:t>Sveti Valentine, moli za nas!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00AB3BF-E236-49C7-9D15-864139623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2" y="5401994"/>
            <a:ext cx="4731948" cy="727340"/>
          </a:xfrm>
          <a:noFill/>
        </p:spPr>
        <p:txBody>
          <a:bodyPr>
            <a:normAutofit/>
          </a:bodyPr>
          <a:lstStyle/>
          <a:p>
            <a:pPr algn="l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88" y="293511"/>
            <a:ext cx="4681291" cy="62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423</Words>
  <Application>Microsoft Office PowerPoint</Application>
  <PresentationFormat>Široki zaslon</PresentationFormat>
  <Paragraphs>33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Sveti Valentin</vt:lpstr>
      <vt:lpstr>Sveti Valentin</vt:lpstr>
      <vt:lpstr>PowerPoint prezentacija</vt:lpstr>
      <vt:lpstr>Susret sa carem</vt:lpstr>
      <vt:lpstr>PowerPoint prezentacija</vt:lpstr>
      <vt:lpstr>Smrt sv. Valentina</vt:lpstr>
      <vt:lpstr>PowerPoint prezentacija</vt:lpstr>
      <vt:lpstr>Sveti Valentine, moli za nas!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Valentin</dc:title>
  <dc:creator>Luka Dukarić</dc:creator>
  <cp:lastModifiedBy>Pokorny</cp:lastModifiedBy>
  <cp:revision>4</cp:revision>
  <dcterms:created xsi:type="dcterms:W3CDTF">2021-02-04T20:06:12Z</dcterms:created>
  <dcterms:modified xsi:type="dcterms:W3CDTF">2021-02-05T21:40:15Z</dcterms:modified>
</cp:coreProperties>
</file>